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1" r:id="rId5"/>
    <p:sldId id="262" r:id="rId6"/>
    <p:sldId id="281" r:id="rId7"/>
    <p:sldId id="284" r:id="rId8"/>
    <p:sldId id="283" r:id="rId9"/>
    <p:sldId id="263" r:id="rId10"/>
    <p:sldId id="264" r:id="rId11"/>
    <p:sldId id="266" r:id="rId12"/>
    <p:sldId id="267" r:id="rId13"/>
    <p:sldId id="282" r:id="rId14"/>
    <p:sldId id="268" r:id="rId15"/>
    <p:sldId id="269" r:id="rId16"/>
    <p:sldId id="270" r:id="rId17"/>
    <p:sldId id="271" r:id="rId18"/>
    <p:sldId id="272" r:id="rId19"/>
    <p:sldId id="273" r:id="rId20"/>
    <p:sldId id="274" r:id="rId21"/>
    <p:sldId id="275" r:id="rId22"/>
    <p:sldId id="276" r:id="rId23"/>
    <p:sldId id="277" r:id="rId24"/>
    <p:sldId id="278" r:id="rId25"/>
    <p:sldId id="265"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89" autoAdjust="0"/>
  </p:normalViewPr>
  <p:slideViewPr>
    <p:cSldViewPr>
      <p:cViewPr varScale="1">
        <p:scale>
          <a:sx n="74" d="100"/>
          <a:sy n="74" d="100"/>
        </p:scale>
        <p:origin x="-6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MyFiles\Research\COMET\SUNY-SB\SiteSpecific\201003Mar12H\2010Mar13_ensQP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MyFiles\Research\COMET\SUNY-SB\SiteSpecific\201003Mar12H\Hydrograph_Comparison_table.tx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MyFiles\Research\COMET\SUNY-SB\SiteSpecific\201003Mar12H\2010Mar13_ensQP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SBU Ensemble QPF from 00 UTC, March 13, 2010</a:t>
            </a:r>
          </a:p>
        </c:rich>
      </c:tx>
      <c:layout/>
    </c:title>
    <c:plotArea>
      <c:layout/>
      <c:lineChart>
        <c:grouping val="standard"/>
        <c:ser>
          <c:idx val="0"/>
          <c:order val="0"/>
          <c:tx>
            <c:v>mm51</c:v>
          </c:tx>
          <c:spPr>
            <a:ln w="19050"/>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'2010Mar13data'!$G$69:$BB$69</c:f>
              <c:numCache>
                <c:formatCode>0.00</c:formatCode>
                <c:ptCount val="48"/>
                <c:pt idx="0">
                  <c:v>0</c:v>
                </c:pt>
                <c:pt idx="1">
                  <c:v>2.0000000000000018E-2</c:v>
                </c:pt>
                <c:pt idx="2">
                  <c:v>3.0000000000000016E-2</c:v>
                </c:pt>
                <c:pt idx="3">
                  <c:v>3.0000000000000016E-2</c:v>
                </c:pt>
                <c:pt idx="4">
                  <c:v>0</c:v>
                </c:pt>
                <c:pt idx="5">
                  <c:v>1.0000000000000009E-2</c:v>
                </c:pt>
                <c:pt idx="6">
                  <c:v>4.0000000000000036E-2</c:v>
                </c:pt>
                <c:pt idx="7">
                  <c:v>7.0000000000000034E-2</c:v>
                </c:pt>
                <c:pt idx="8">
                  <c:v>0.1</c:v>
                </c:pt>
                <c:pt idx="9">
                  <c:v>0.14000000000000001</c:v>
                </c:pt>
                <c:pt idx="10">
                  <c:v>0.14000000000000001</c:v>
                </c:pt>
                <c:pt idx="11">
                  <c:v>0.14000000000000001</c:v>
                </c:pt>
                <c:pt idx="12">
                  <c:v>0.13</c:v>
                </c:pt>
                <c:pt idx="13">
                  <c:v>0.14000000000000001</c:v>
                </c:pt>
                <c:pt idx="14">
                  <c:v>0.2</c:v>
                </c:pt>
                <c:pt idx="15">
                  <c:v>0.2100000000000001</c:v>
                </c:pt>
                <c:pt idx="16">
                  <c:v>0.13</c:v>
                </c:pt>
                <c:pt idx="17">
                  <c:v>0.19000000000000009</c:v>
                </c:pt>
                <c:pt idx="18">
                  <c:v>0.27</c:v>
                </c:pt>
                <c:pt idx="19">
                  <c:v>0.2</c:v>
                </c:pt>
                <c:pt idx="20">
                  <c:v>0.14000000000000001</c:v>
                </c:pt>
                <c:pt idx="21">
                  <c:v>0.16000000000000009</c:v>
                </c:pt>
                <c:pt idx="22">
                  <c:v>0.17</c:v>
                </c:pt>
                <c:pt idx="23">
                  <c:v>0.17</c:v>
                </c:pt>
                <c:pt idx="24">
                  <c:v>0.23</c:v>
                </c:pt>
                <c:pt idx="25">
                  <c:v>0.25</c:v>
                </c:pt>
                <c:pt idx="26">
                  <c:v>0.25</c:v>
                </c:pt>
                <c:pt idx="27">
                  <c:v>0.12000000000000002</c:v>
                </c:pt>
                <c:pt idx="28">
                  <c:v>5.0000000000000031E-2</c:v>
                </c:pt>
                <c:pt idx="29">
                  <c:v>2.0000000000000018E-2</c:v>
                </c:pt>
                <c:pt idx="30">
                  <c:v>1.0000000000000009E-2</c:v>
                </c:pt>
                <c:pt idx="31">
                  <c:v>1.0000000000000009E-2</c:v>
                </c:pt>
                <c:pt idx="32">
                  <c:v>1.0000000000000009E-2</c:v>
                </c:pt>
                <c:pt idx="33">
                  <c:v>0</c:v>
                </c:pt>
                <c:pt idx="34">
                  <c:v>0</c:v>
                </c:pt>
                <c:pt idx="35">
                  <c:v>1.0000000000000009E-2</c:v>
                </c:pt>
                <c:pt idx="36">
                  <c:v>0</c:v>
                </c:pt>
                <c:pt idx="37">
                  <c:v>2.0000000000000018E-2</c:v>
                </c:pt>
                <c:pt idx="38">
                  <c:v>0</c:v>
                </c:pt>
                <c:pt idx="39">
                  <c:v>0</c:v>
                </c:pt>
                <c:pt idx="40">
                  <c:v>0</c:v>
                </c:pt>
                <c:pt idx="41">
                  <c:v>0</c:v>
                </c:pt>
                <c:pt idx="42">
                  <c:v>0</c:v>
                </c:pt>
                <c:pt idx="43">
                  <c:v>0</c:v>
                </c:pt>
                <c:pt idx="44">
                  <c:v>0</c:v>
                </c:pt>
                <c:pt idx="45">
                  <c:v>0</c:v>
                </c:pt>
                <c:pt idx="46">
                  <c:v>0</c:v>
                </c:pt>
                <c:pt idx="47">
                  <c:v>0</c:v>
                </c:pt>
              </c:numCache>
            </c:numRef>
          </c:val>
        </c:ser>
        <c:ser>
          <c:idx val="1"/>
          <c:order val="1"/>
          <c:tx>
            <c:v>mm52</c:v>
          </c:tx>
          <c:spPr>
            <a:ln w="19050"/>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'2010Mar13data'!$G$70:$BB$70</c:f>
              <c:numCache>
                <c:formatCode>0.00</c:formatCode>
                <c:ptCount val="48"/>
                <c:pt idx="0">
                  <c:v>0</c:v>
                </c:pt>
                <c:pt idx="1">
                  <c:v>0</c:v>
                </c:pt>
                <c:pt idx="2">
                  <c:v>0</c:v>
                </c:pt>
                <c:pt idx="3">
                  <c:v>0</c:v>
                </c:pt>
                <c:pt idx="4">
                  <c:v>0</c:v>
                </c:pt>
                <c:pt idx="5">
                  <c:v>0</c:v>
                </c:pt>
                <c:pt idx="6">
                  <c:v>2.0000000000000018E-2</c:v>
                </c:pt>
                <c:pt idx="7">
                  <c:v>4.0000000000000036E-2</c:v>
                </c:pt>
                <c:pt idx="8">
                  <c:v>3.0000000000000016E-2</c:v>
                </c:pt>
                <c:pt idx="9">
                  <c:v>3.0000000000000016E-2</c:v>
                </c:pt>
                <c:pt idx="10">
                  <c:v>3.0000000000000016E-2</c:v>
                </c:pt>
                <c:pt idx="11">
                  <c:v>5.0000000000000031E-2</c:v>
                </c:pt>
                <c:pt idx="12">
                  <c:v>6.0000000000000039E-2</c:v>
                </c:pt>
                <c:pt idx="13">
                  <c:v>7.0000000000000034E-2</c:v>
                </c:pt>
                <c:pt idx="14">
                  <c:v>0.1</c:v>
                </c:pt>
                <c:pt idx="15">
                  <c:v>0.13</c:v>
                </c:pt>
                <c:pt idx="16">
                  <c:v>0.14000000000000001</c:v>
                </c:pt>
                <c:pt idx="17">
                  <c:v>0.15000000000000011</c:v>
                </c:pt>
                <c:pt idx="18">
                  <c:v>0.14000000000000001</c:v>
                </c:pt>
                <c:pt idx="19">
                  <c:v>0.15000000000000011</c:v>
                </c:pt>
                <c:pt idx="20">
                  <c:v>0.16000000000000009</c:v>
                </c:pt>
                <c:pt idx="21">
                  <c:v>0.2</c:v>
                </c:pt>
                <c:pt idx="22">
                  <c:v>0.19000000000000009</c:v>
                </c:pt>
                <c:pt idx="23">
                  <c:v>0.2</c:v>
                </c:pt>
                <c:pt idx="24">
                  <c:v>0.1800000000000001</c:v>
                </c:pt>
                <c:pt idx="25">
                  <c:v>0.15000000000000011</c:v>
                </c:pt>
                <c:pt idx="26">
                  <c:v>0.16000000000000009</c:v>
                </c:pt>
                <c:pt idx="27">
                  <c:v>0.16000000000000009</c:v>
                </c:pt>
                <c:pt idx="28">
                  <c:v>0.19000000000000009</c:v>
                </c:pt>
                <c:pt idx="29">
                  <c:v>0.2</c:v>
                </c:pt>
                <c:pt idx="30">
                  <c:v>0.2100000000000001</c:v>
                </c:pt>
                <c:pt idx="31">
                  <c:v>0.16000000000000009</c:v>
                </c:pt>
                <c:pt idx="32">
                  <c:v>0.13</c:v>
                </c:pt>
                <c:pt idx="33">
                  <c:v>0.13</c:v>
                </c:pt>
                <c:pt idx="34">
                  <c:v>0.11000000000000004</c:v>
                </c:pt>
                <c:pt idx="35">
                  <c:v>8.0000000000000071E-2</c:v>
                </c:pt>
                <c:pt idx="36">
                  <c:v>6.0000000000000039E-2</c:v>
                </c:pt>
                <c:pt idx="37">
                  <c:v>6.0000000000000039E-2</c:v>
                </c:pt>
                <c:pt idx="38">
                  <c:v>5.0000000000000031E-2</c:v>
                </c:pt>
                <c:pt idx="39">
                  <c:v>5.0000000000000031E-2</c:v>
                </c:pt>
                <c:pt idx="40">
                  <c:v>3.0000000000000016E-2</c:v>
                </c:pt>
                <c:pt idx="41">
                  <c:v>3.0000000000000016E-2</c:v>
                </c:pt>
                <c:pt idx="42">
                  <c:v>4.0000000000000036E-2</c:v>
                </c:pt>
                <c:pt idx="43">
                  <c:v>2.0000000000000018E-2</c:v>
                </c:pt>
                <c:pt idx="44">
                  <c:v>1.0000000000000009E-2</c:v>
                </c:pt>
                <c:pt idx="45">
                  <c:v>1.0000000000000009E-2</c:v>
                </c:pt>
                <c:pt idx="46">
                  <c:v>0</c:v>
                </c:pt>
                <c:pt idx="47">
                  <c:v>1.0000000000000009E-2</c:v>
                </c:pt>
              </c:numCache>
            </c:numRef>
          </c:val>
        </c:ser>
        <c:ser>
          <c:idx val="2"/>
          <c:order val="2"/>
          <c:tx>
            <c:v>mm53</c:v>
          </c:tx>
          <c:spPr>
            <a:ln w="19050"/>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'2010Mar13data'!$G$71:$BB$71</c:f>
              <c:numCache>
                <c:formatCode>0.00</c:formatCode>
                <c:ptCount val="48"/>
                <c:pt idx="0">
                  <c:v>1.0000000000000009E-2</c:v>
                </c:pt>
                <c:pt idx="1">
                  <c:v>4.0000000000000036E-2</c:v>
                </c:pt>
                <c:pt idx="2">
                  <c:v>2.0000000000000018E-2</c:v>
                </c:pt>
                <c:pt idx="3">
                  <c:v>2.0000000000000018E-2</c:v>
                </c:pt>
                <c:pt idx="4">
                  <c:v>2.0000000000000018E-2</c:v>
                </c:pt>
                <c:pt idx="5">
                  <c:v>0</c:v>
                </c:pt>
                <c:pt idx="6">
                  <c:v>2.0000000000000018E-2</c:v>
                </c:pt>
                <c:pt idx="7">
                  <c:v>4.0000000000000036E-2</c:v>
                </c:pt>
                <c:pt idx="8">
                  <c:v>5.0000000000000031E-2</c:v>
                </c:pt>
                <c:pt idx="9">
                  <c:v>8.0000000000000071E-2</c:v>
                </c:pt>
                <c:pt idx="10">
                  <c:v>0.11000000000000004</c:v>
                </c:pt>
                <c:pt idx="11">
                  <c:v>0.13</c:v>
                </c:pt>
                <c:pt idx="12">
                  <c:v>0.17</c:v>
                </c:pt>
                <c:pt idx="13">
                  <c:v>0.22000000000000008</c:v>
                </c:pt>
                <c:pt idx="14">
                  <c:v>0.26</c:v>
                </c:pt>
                <c:pt idx="15">
                  <c:v>0.30000000000000021</c:v>
                </c:pt>
                <c:pt idx="16">
                  <c:v>0.2100000000000001</c:v>
                </c:pt>
                <c:pt idx="17">
                  <c:v>0.13</c:v>
                </c:pt>
                <c:pt idx="18">
                  <c:v>0.14000000000000001</c:v>
                </c:pt>
                <c:pt idx="19">
                  <c:v>0.2</c:v>
                </c:pt>
                <c:pt idx="20">
                  <c:v>0.2</c:v>
                </c:pt>
                <c:pt idx="21">
                  <c:v>0.23</c:v>
                </c:pt>
                <c:pt idx="22">
                  <c:v>0.27</c:v>
                </c:pt>
                <c:pt idx="23">
                  <c:v>0.25</c:v>
                </c:pt>
                <c:pt idx="24">
                  <c:v>0.25</c:v>
                </c:pt>
                <c:pt idx="25">
                  <c:v>0.23</c:v>
                </c:pt>
                <c:pt idx="26">
                  <c:v>0.2</c:v>
                </c:pt>
                <c:pt idx="27">
                  <c:v>0.15000000000000011</c:v>
                </c:pt>
                <c:pt idx="28">
                  <c:v>0.13</c:v>
                </c:pt>
                <c:pt idx="29">
                  <c:v>0.16000000000000009</c:v>
                </c:pt>
                <c:pt idx="30">
                  <c:v>0.1800000000000001</c:v>
                </c:pt>
                <c:pt idx="31">
                  <c:v>0.1800000000000001</c:v>
                </c:pt>
                <c:pt idx="32">
                  <c:v>0.14000000000000001</c:v>
                </c:pt>
                <c:pt idx="33">
                  <c:v>0.12000000000000002</c:v>
                </c:pt>
                <c:pt idx="34">
                  <c:v>0.1</c:v>
                </c:pt>
                <c:pt idx="35">
                  <c:v>7.0000000000000034E-2</c:v>
                </c:pt>
                <c:pt idx="36">
                  <c:v>6.0000000000000039E-2</c:v>
                </c:pt>
                <c:pt idx="37">
                  <c:v>6.0000000000000039E-2</c:v>
                </c:pt>
                <c:pt idx="38">
                  <c:v>7.0000000000000034E-2</c:v>
                </c:pt>
                <c:pt idx="39">
                  <c:v>6.0000000000000039E-2</c:v>
                </c:pt>
                <c:pt idx="40">
                  <c:v>6.0000000000000039E-2</c:v>
                </c:pt>
                <c:pt idx="41">
                  <c:v>3.0000000000000016E-2</c:v>
                </c:pt>
                <c:pt idx="42">
                  <c:v>2.0000000000000018E-2</c:v>
                </c:pt>
                <c:pt idx="43">
                  <c:v>1.0000000000000009E-2</c:v>
                </c:pt>
                <c:pt idx="44">
                  <c:v>1.0000000000000009E-2</c:v>
                </c:pt>
                <c:pt idx="45">
                  <c:v>0</c:v>
                </c:pt>
                <c:pt idx="46">
                  <c:v>0</c:v>
                </c:pt>
                <c:pt idx="47">
                  <c:v>0</c:v>
                </c:pt>
              </c:numCache>
            </c:numRef>
          </c:val>
        </c:ser>
        <c:ser>
          <c:idx val="3"/>
          <c:order val="3"/>
          <c:tx>
            <c:v>mm54</c:v>
          </c:tx>
          <c:spPr>
            <a:ln w="19050"/>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'2010Mar13data'!$G$72:$BB$72</c:f>
              <c:numCache>
                <c:formatCode>0.00</c:formatCode>
                <c:ptCount val="48"/>
                <c:pt idx="0">
                  <c:v>0</c:v>
                </c:pt>
                <c:pt idx="1">
                  <c:v>2.0000000000000018E-2</c:v>
                </c:pt>
                <c:pt idx="2">
                  <c:v>3.0000000000000016E-2</c:v>
                </c:pt>
                <c:pt idx="3">
                  <c:v>3.0000000000000016E-2</c:v>
                </c:pt>
                <c:pt idx="4">
                  <c:v>2.0000000000000018E-2</c:v>
                </c:pt>
                <c:pt idx="5">
                  <c:v>0</c:v>
                </c:pt>
                <c:pt idx="6">
                  <c:v>4.0000000000000036E-2</c:v>
                </c:pt>
                <c:pt idx="7">
                  <c:v>8.0000000000000071E-2</c:v>
                </c:pt>
                <c:pt idx="8">
                  <c:v>7.0000000000000034E-2</c:v>
                </c:pt>
                <c:pt idx="9">
                  <c:v>8.0000000000000071E-2</c:v>
                </c:pt>
                <c:pt idx="10">
                  <c:v>7.0000000000000034E-2</c:v>
                </c:pt>
                <c:pt idx="11">
                  <c:v>0.1</c:v>
                </c:pt>
                <c:pt idx="12">
                  <c:v>0.16000000000000009</c:v>
                </c:pt>
                <c:pt idx="13">
                  <c:v>0.2400000000000001</c:v>
                </c:pt>
                <c:pt idx="14">
                  <c:v>0.23</c:v>
                </c:pt>
                <c:pt idx="15">
                  <c:v>0.22000000000000008</c:v>
                </c:pt>
                <c:pt idx="16">
                  <c:v>0.19000000000000009</c:v>
                </c:pt>
                <c:pt idx="17">
                  <c:v>0.15000000000000011</c:v>
                </c:pt>
                <c:pt idx="18">
                  <c:v>0.14000000000000001</c:v>
                </c:pt>
                <c:pt idx="19">
                  <c:v>0.13</c:v>
                </c:pt>
                <c:pt idx="20">
                  <c:v>0.19000000000000009</c:v>
                </c:pt>
                <c:pt idx="21">
                  <c:v>0.26</c:v>
                </c:pt>
                <c:pt idx="22">
                  <c:v>0.30000000000000021</c:v>
                </c:pt>
                <c:pt idx="23">
                  <c:v>0.27</c:v>
                </c:pt>
                <c:pt idx="24">
                  <c:v>0.33000000000000035</c:v>
                </c:pt>
                <c:pt idx="25">
                  <c:v>0.32000000000000023</c:v>
                </c:pt>
                <c:pt idx="26">
                  <c:v>0.2900000000000002</c:v>
                </c:pt>
                <c:pt idx="27">
                  <c:v>0.2400000000000001</c:v>
                </c:pt>
                <c:pt idx="28">
                  <c:v>0.22000000000000008</c:v>
                </c:pt>
                <c:pt idx="29">
                  <c:v>0.26</c:v>
                </c:pt>
                <c:pt idx="30">
                  <c:v>0.2</c:v>
                </c:pt>
                <c:pt idx="31">
                  <c:v>0.13</c:v>
                </c:pt>
                <c:pt idx="32">
                  <c:v>0.1</c:v>
                </c:pt>
                <c:pt idx="33">
                  <c:v>5.0000000000000031E-2</c:v>
                </c:pt>
                <c:pt idx="34">
                  <c:v>4.0000000000000036E-2</c:v>
                </c:pt>
                <c:pt idx="35">
                  <c:v>3.0000000000000016E-2</c:v>
                </c:pt>
                <c:pt idx="36">
                  <c:v>2.0000000000000018E-2</c:v>
                </c:pt>
                <c:pt idx="37">
                  <c:v>2.0000000000000018E-2</c:v>
                </c:pt>
                <c:pt idx="38">
                  <c:v>1.0000000000000009E-2</c:v>
                </c:pt>
                <c:pt idx="39">
                  <c:v>2.0000000000000018E-2</c:v>
                </c:pt>
                <c:pt idx="40">
                  <c:v>3.0000000000000016E-2</c:v>
                </c:pt>
                <c:pt idx="41">
                  <c:v>2.0000000000000018E-2</c:v>
                </c:pt>
                <c:pt idx="42">
                  <c:v>0</c:v>
                </c:pt>
                <c:pt idx="43">
                  <c:v>0</c:v>
                </c:pt>
                <c:pt idx="44">
                  <c:v>0</c:v>
                </c:pt>
                <c:pt idx="45">
                  <c:v>0</c:v>
                </c:pt>
                <c:pt idx="46">
                  <c:v>1.0000000000000009E-2</c:v>
                </c:pt>
                <c:pt idx="47">
                  <c:v>0</c:v>
                </c:pt>
              </c:numCache>
            </c:numRef>
          </c:val>
        </c:ser>
        <c:ser>
          <c:idx val="4"/>
          <c:order val="4"/>
          <c:tx>
            <c:v>mm55</c:v>
          </c:tx>
          <c:spPr>
            <a:ln w="19050"/>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'2010Mar13data'!$G$73:$BB$73</c:f>
              <c:numCache>
                <c:formatCode>0.00</c:formatCode>
                <c:ptCount val="48"/>
                <c:pt idx="0">
                  <c:v>0</c:v>
                </c:pt>
                <c:pt idx="1">
                  <c:v>2.0000000000000018E-2</c:v>
                </c:pt>
                <c:pt idx="2">
                  <c:v>4.0000000000000036E-2</c:v>
                </c:pt>
                <c:pt idx="3">
                  <c:v>3.0000000000000016E-2</c:v>
                </c:pt>
                <c:pt idx="4">
                  <c:v>2.0000000000000018E-2</c:v>
                </c:pt>
                <c:pt idx="5">
                  <c:v>3.0000000000000016E-2</c:v>
                </c:pt>
                <c:pt idx="6">
                  <c:v>4.0000000000000036E-2</c:v>
                </c:pt>
                <c:pt idx="7">
                  <c:v>4.0000000000000036E-2</c:v>
                </c:pt>
                <c:pt idx="8">
                  <c:v>9.0000000000000066E-2</c:v>
                </c:pt>
                <c:pt idx="9">
                  <c:v>0.12000000000000002</c:v>
                </c:pt>
                <c:pt idx="10">
                  <c:v>0.14000000000000001</c:v>
                </c:pt>
                <c:pt idx="11">
                  <c:v>0.13</c:v>
                </c:pt>
                <c:pt idx="12">
                  <c:v>0.1</c:v>
                </c:pt>
                <c:pt idx="13">
                  <c:v>0.1</c:v>
                </c:pt>
                <c:pt idx="14">
                  <c:v>0.11000000000000004</c:v>
                </c:pt>
                <c:pt idx="15">
                  <c:v>0.11000000000000004</c:v>
                </c:pt>
                <c:pt idx="16">
                  <c:v>0.1</c:v>
                </c:pt>
                <c:pt idx="17">
                  <c:v>0.1</c:v>
                </c:pt>
                <c:pt idx="18">
                  <c:v>0.12000000000000002</c:v>
                </c:pt>
                <c:pt idx="19">
                  <c:v>0.17</c:v>
                </c:pt>
                <c:pt idx="20">
                  <c:v>0.16000000000000009</c:v>
                </c:pt>
                <c:pt idx="21">
                  <c:v>0.2400000000000001</c:v>
                </c:pt>
                <c:pt idx="22">
                  <c:v>0.26</c:v>
                </c:pt>
                <c:pt idx="23">
                  <c:v>0.23</c:v>
                </c:pt>
                <c:pt idx="24">
                  <c:v>0.22000000000000008</c:v>
                </c:pt>
                <c:pt idx="25">
                  <c:v>0.22000000000000008</c:v>
                </c:pt>
                <c:pt idx="26">
                  <c:v>0.2100000000000001</c:v>
                </c:pt>
                <c:pt idx="27">
                  <c:v>0.2100000000000001</c:v>
                </c:pt>
                <c:pt idx="28">
                  <c:v>0.22000000000000008</c:v>
                </c:pt>
                <c:pt idx="29">
                  <c:v>0.2400000000000001</c:v>
                </c:pt>
                <c:pt idx="30">
                  <c:v>0.2400000000000001</c:v>
                </c:pt>
                <c:pt idx="31">
                  <c:v>0.2</c:v>
                </c:pt>
                <c:pt idx="32">
                  <c:v>0.1</c:v>
                </c:pt>
                <c:pt idx="33">
                  <c:v>6.0000000000000039E-2</c:v>
                </c:pt>
                <c:pt idx="34">
                  <c:v>7.0000000000000034E-2</c:v>
                </c:pt>
                <c:pt idx="35">
                  <c:v>0.11000000000000004</c:v>
                </c:pt>
                <c:pt idx="36">
                  <c:v>0.1</c:v>
                </c:pt>
                <c:pt idx="37">
                  <c:v>9.0000000000000066E-2</c:v>
                </c:pt>
                <c:pt idx="38">
                  <c:v>4.0000000000000036E-2</c:v>
                </c:pt>
                <c:pt idx="39">
                  <c:v>4.0000000000000036E-2</c:v>
                </c:pt>
                <c:pt idx="40">
                  <c:v>5.0000000000000031E-2</c:v>
                </c:pt>
                <c:pt idx="41">
                  <c:v>3.0000000000000016E-2</c:v>
                </c:pt>
                <c:pt idx="42">
                  <c:v>1.0000000000000009E-2</c:v>
                </c:pt>
                <c:pt idx="43">
                  <c:v>0</c:v>
                </c:pt>
                <c:pt idx="44">
                  <c:v>0</c:v>
                </c:pt>
                <c:pt idx="45">
                  <c:v>0</c:v>
                </c:pt>
                <c:pt idx="46">
                  <c:v>0</c:v>
                </c:pt>
                <c:pt idx="47">
                  <c:v>1.0000000000000009E-2</c:v>
                </c:pt>
              </c:numCache>
            </c:numRef>
          </c:val>
        </c:ser>
        <c:ser>
          <c:idx val="5"/>
          <c:order val="5"/>
          <c:tx>
            <c:v>mm56</c:v>
          </c:tx>
          <c:spPr>
            <a:ln w="19050"/>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'2010Mar13data'!$G$74:$BB$74</c:f>
              <c:numCache>
                <c:formatCode>0.00</c:formatCode>
                <c:ptCount val="48"/>
                <c:pt idx="0">
                  <c:v>0</c:v>
                </c:pt>
                <c:pt idx="1">
                  <c:v>1.0000000000000009E-2</c:v>
                </c:pt>
                <c:pt idx="2">
                  <c:v>4.0000000000000036E-2</c:v>
                </c:pt>
                <c:pt idx="3">
                  <c:v>4.0000000000000036E-2</c:v>
                </c:pt>
                <c:pt idx="4">
                  <c:v>3.0000000000000016E-2</c:v>
                </c:pt>
                <c:pt idx="5">
                  <c:v>3.0000000000000016E-2</c:v>
                </c:pt>
                <c:pt idx="6">
                  <c:v>3.0000000000000016E-2</c:v>
                </c:pt>
                <c:pt idx="7">
                  <c:v>2.0000000000000018E-2</c:v>
                </c:pt>
                <c:pt idx="8">
                  <c:v>5.0000000000000031E-2</c:v>
                </c:pt>
                <c:pt idx="9">
                  <c:v>6.0000000000000039E-2</c:v>
                </c:pt>
                <c:pt idx="10">
                  <c:v>9.0000000000000066E-2</c:v>
                </c:pt>
                <c:pt idx="11">
                  <c:v>0.1</c:v>
                </c:pt>
                <c:pt idx="12">
                  <c:v>0.13</c:v>
                </c:pt>
                <c:pt idx="13">
                  <c:v>0.16000000000000009</c:v>
                </c:pt>
                <c:pt idx="14">
                  <c:v>0.17</c:v>
                </c:pt>
                <c:pt idx="15">
                  <c:v>0.1800000000000001</c:v>
                </c:pt>
                <c:pt idx="16">
                  <c:v>0.1800000000000001</c:v>
                </c:pt>
                <c:pt idx="17">
                  <c:v>0.1800000000000001</c:v>
                </c:pt>
                <c:pt idx="18">
                  <c:v>0.1800000000000001</c:v>
                </c:pt>
                <c:pt idx="19">
                  <c:v>0.17</c:v>
                </c:pt>
                <c:pt idx="20">
                  <c:v>0.17</c:v>
                </c:pt>
                <c:pt idx="21">
                  <c:v>0.23</c:v>
                </c:pt>
                <c:pt idx="22">
                  <c:v>0.22000000000000008</c:v>
                </c:pt>
                <c:pt idx="23">
                  <c:v>0.13</c:v>
                </c:pt>
                <c:pt idx="24">
                  <c:v>0.12000000000000002</c:v>
                </c:pt>
                <c:pt idx="25">
                  <c:v>0.2100000000000001</c:v>
                </c:pt>
                <c:pt idx="26">
                  <c:v>0.1800000000000001</c:v>
                </c:pt>
                <c:pt idx="27">
                  <c:v>0.11000000000000004</c:v>
                </c:pt>
                <c:pt idx="28">
                  <c:v>0.13</c:v>
                </c:pt>
                <c:pt idx="29">
                  <c:v>0.12000000000000002</c:v>
                </c:pt>
                <c:pt idx="30">
                  <c:v>0.13</c:v>
                </c:pt>
                <c:pt idx="31">
                  <c:v>0.2100000000000001</c:v>
                </c:pt>
                <c:pt idx="32">
                  <c:v>0.2</c:v>
                </c:pt>
                <c:pt idx="33">
                  <c:v>9.0000000000000066E-2</c:v>
                </c:pt>
                <c:pt idx="34">
                  <c:v>0.11000000000000004</c:v>
                </c:pt>
                <c:pt idx="35">
                  <c:v>9.0000000000000066E-2</c:v>
                </c:pt>
                <c:pt idx="36">
                  <c:v>6.0000000000000039E-2</c:v>
                </c:pt>
                <c:pt idx="37">
                  <c:v>9.0000000000000066E-2</c:v>
                </c:pt>
                <c:pt idx="38">
                  <c:v>0.1</c:v>
                </c:pt>
                <c:pt idx="39">
                  <c:v>6.0000000000000039E-2</c:v>
                </c:pt>
                <c:pt idx="40">
                  <c:v>6.0000000000000039E-2</c:v>
                </c:pt>
                <c:pt idx="41">
                  <c:v>4.0000000000000036E-2</c:v>
                </c:pt>
                <c:pt idx="42">
                  <c:v>3.0000000000000016E-2</c:v>
                </c:pt>
                <c:pt idx="43">
                  <c:v>1.0000000000000009E-2</c:v>
                </c:pt>
                <c:pt idx="44">
                  <c:v>1.0000000000000009E-2</c:v>
                </c:pt>
                <c:pt idx="45">
                  <c:v>0</c:v>
                </c:pt>
                <c:pt idx="46">
                  <c:v>1.0000000000000009E-2</c:v>
                </c:pt>
                <c:pt idx="47">
                  <c:v>0</c:v>
                </c:pt>
              </c:numCache>
            </c:numRef>
          </c:val>
        </c:ser>
        <c:ser>
          <c:idx val="6"/>
          <c:order val="6"/>
          <c:tx>
            <c:v>mm57</c:v>
          </c:tx>
          <c:spPr>
            <a:ln w="19050"/>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'2010Mar13data'!$G$75:$BB$75</c:f>
              <c:numCache>
                <c:formatCode>0.00</c:formatCode>
                <c:ptCount val="48"/>
                <c:pt idx="0">
                  <c:v>4.0000000000000036E-2</c:v>
                </c:pt>
                <c:pt idx="1">
                  <c:v>3.0000000000000016E-2</c:v>
                </c:pt>
                <c:pt idx="2">
                  <c:v>2.0000000000000018E-2</c:v>
                </c:pt>
                <c:pt idx="3">
                  <c:v>1.0000000000000009E-2</c:v>
                </c:pt>
                <c:pt idx="4">
                  <c:v>0</c:v>
                </c:pt>
                <c:pt idx="5">
                  <c:v>0</c:v>
                </c:pt>
                <c:pt idx="6">
                  <c:v>1.0000000000000009E-2</c:v>
                </c:pt>
                <c:pt idx="7">
                  <c:v>4.0000000000000036E-2</c:v>
                </c:pt>
                <c:pt idx="8">
                  <c:v>1.0000000000000009E-2</c:v>
                </c:pt>
                <c:pt idx="9">
                  <c:v>4.0000000000000036E-2</c:v>
                </c:pt>
                <c:pt idx="10">
                  <c:v>7.0000000000000034E-2</c:v>
                </c:pt>
                <c:pt idx="11">
                  <c:v>0.11000000000000004</c:v>
                </c:pt>
                <c:pt idx="12">
                  <c:v>0.16000000000000009</c:v>
                </c:pt>
                <c:pt idx="13">
                  <c:v>0.19000000000000009</c:v>
                </c:pt>
                <c:pt idx="14">
                  <c:v>8.0000000000000071E-2</c:v>
                </c:pt>
                <c:pt idx="15">
                  <c:v>8.0000000000000071E-2</c:v>
                </c:pt>
                <c:pt idx="16">
                  <c:v>8.0000000000000071E-2</c:v>
                </c:pt>
                <c:pt idx="17">
                  <c:v>8.0000000000000071E-2</c:v>
                </c:pt>
                <c:pt idx="18">
                  <c:v>0.13</c:v>
                </c:pt>
                <c:pt idx="19">
                  <c:v>0.17</c:v>
                </c:pt>
                <c:pt idx="20">
                  <c:v>0.16000000000000009</c:v>
                </c:pt>
                <c:pt idx="21">
                  <c:v>0.12000000000000002</c:v>
                </c:pt>
                <c:pt idx="22">
                  <c:v>9.0000000000000066E-2</c:v>
                </c:pt>
                <c:pt idx="23">
                  <c:v>0.1</c:v>
                </c:pt>
                <c:pt idx="24">
                  <c:v>0.12000000000000002</c:v>
                </c:pt>
                <c:pt idx="25">
                  <c:v>0.14000000000000001</c:v>
                </c:pt>
                <c:pt idx="26">
                  <c:v>0.17</c:v>
                </c:pt>
                <c:pt idx="27">
                  <c:v>0.17</c:v>
                </c:pt>
                <c:pt idx="28">
                  <c:v>0.14000000000000001</c:v>
                </c:pt>
                <c:pt idx="29">
                  <c:v>0.1</c:v>
                </c:pt>
                <c:pt idx="30">
                  <c:v>7.0000000000000034E-2</c:v>
                </c:pt>
                <c:pt idx="31">
                  <c:v>9.0000000000000066E-2</c:v>
                </c:pt>
                <c:pt idx="32">
                  <c:v>0.12000000000000002</c:v>
                </c:pt>
                <c:pt idx="33">
                  <c:v>0.1</c:v>
                </c:pt>
                <c:pt idx="34">
                  <c:v>7.0000000000000034E-2</c:v>
                </c:pt>
                <c:pt idx="35">
                  <c:v>0.11000000000000004</c:v>
                </c:pt>
                <c:pt idx="36">
                  <c:v>0.1</c:v>
                </c:pt>
                <c:pt idx="37">
                  <c:v>4.0000000000000036E-2</c:v>
                </c:pt>
                <c:pt idx="38">
                  <c:v>0</c:v>
                </c:pt>
                <c:pt idx="39">
                  <c:v>0</c:v>
                </c:pt>
                <c:pt idx="40">
                  <c:v>0</c:v>
                </c:pt>
                <c:pt idx="41">
                  <c:v>6.0000000000000039E-2</c:v>
                </c:pt>
              </c:numCache>
            </c:numRef>
          </c:val>
        </c:ser>
        <c:ser>
          <c:idx val="7"/>
          <c:order val="7"/>
          <c:tx>
            <c:v>wrf1</c:v>
          </c:tx>
          <c:spPr>
            <a:ln w="19050">
              <a:prstDash val="dash"/>
            </a:ln>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'2010Mar13data'!$G$76:$BB$76</c:f>
              <c:numCache>
                <c:formatCode>0.00</c:formatCode>
                <c:ptCount val="48"/>
                <c:pt idx="0">
                  <c:v>0</c:v>
                </c:pt>
                <c:pt idx="1">
                  <c:v>5.0000000000000031E-2</c:v>
                </c:pt>
                <c:pt idx="2">
                  <c:v>2.0000000000000018E-2</c:v>
                </c:pt>
                <c:pt idx="3">
                  <c:v>4.0000000000000036E-2</c:v>
                </c:pt>
                <c:pt idx="4">
                  <c:v>3.0000000000000016E-2</c:v>
                </c:pt>
                <c:pt idx="5">
                  <c:v>0</c:v>
                </c:pt>
                <c:pt idx="6">
                  <c:v>8.0000000000000071E-2</c:v>
                </c:pt>
                <c:pt idx="7">
                  <c:v>6.0000000000000039E-2</c:v>
                </c:pt>
                <c:pt idx="8">
                  <c:v>9.0000000000000066E-2</c:v>
                </c:pt>
                <c:pt idx="9">
                  <c:v>0.11000000000000004</c:v>
                </c:pt>
                <c:pt idx="10">
                  <c:v>0.11000000000000004</c:v>
                </c:pt>
                <c:pt idx="11">
                  <c:v>0.15000000000000011</c:v>
                </c:pt>
                <c:pt idx="12">
                  <c:v>0.14000000000000001</c:v>
                </c:pt>
                <c:pt idx="13">
                  <c:v>0.2</c:v>
                </c:pt>
                <c:pt idx="14">
                  <c:v>0.26</c:v>
                </c:pt>
                <c:pt idx="15">
                  <c:v>0.22000000000000008</c:v>
                </c:pt>
                <c:pt idx="16">
                  <c:v>0.14000000000000001</c:v>
                </c:pt>
                <c:pt idx="17">
                  <c:v>0.14000000000000001</c:v>
                </c:pt>
                <c:pt idx="18">
                  <c:v>0.14000000000000001</c:v>
                </c:pt>
                <c:pt idx="19">
                  <c:v>0.15000000000000011</c:v>
                </c:pt>
                <c:pt idx="20">
                  <c:v>0.22000000000000008</c:v>
                </c:pt>
                <c:pt idx="21">
                  <c:v>0.27</c:v>
                </c:pt>
                <c:pt idx="22">
                  <c:v>0.31000000000000022</c:v>
                </c:pt>
                <c:pt idx="23">
                  <c:v>0.25</c:v>
                </c:pt>
                <c:pt idx="24">
                  <c:v>0.2900000000000002</c:v>
                </c:pt>
                <c:pt idx="25">
                  <c:v>0.25</c:v>
                </c:pt>
                <c:pt idx="26">
                  <c:v>0.17</c:v>
                </c:pt>
                <c:pt idx="27">
                  <c:v>0.13</c:v>
                </c:pt>
                <c:pt idx="28">
                  <c:v>0.14000000000000001</c:v>
                </c:pt>
                <c:pt idx="29">
                  <c:v>0.1800000000000001</c:v>
                </c:pt>
                <c:pt idx="30">
                  <c:v>0.17</c:v>
                </c:pt>
                <c:pt idx="31">
                  <c:v>0.13</c:v>
                </c:pt>
                <c:pt idx="32">
                  <c:v>0.14000000000000001</c:v>
                </c:pt>
                <c:pt idx="33">
                  <c:v>8.0000000000000071E-2</c:v>
                </c:pt>
                <c:pt idx="34">
                  <c:v>4.0000000000000036E-2</c:v>
                </c:pt>
                <c:pt idx="35">
                  <c:v>2.0000000000000018E-2</c:v>
                </c:pt>
                <c:pt idx="36">
                  <c:v>1.0000000000000009E-2</c:v>
                </c:pt>
                <c:pt idx="37">
                  <c:v>2.0000000000000018E-2</c:v>
                </c:pt>
                <c:pt idx="38">
                  <c:v>2.0000000000000018E-2</c:v>
                </c:pt>
                <c:pt idx="39">
                  <c:v>2.0000000000000018E-2</c:v>
                </c:pt>
                <c:pt idx="40">
                  <c:v>4.0000000000000036E-2</c:v>
                </c:pt>
                <c:pt idx="41">
                  <c:v>5.0000000000000031E-2</c:v>
                </c:pt>
                <c:pt idx="42">
                  <c:v>4.0000000000000036E-2</c:v>
                </c:pt>
                <c:pt idx="43">
                  <c:v>3.0000000000000016E-2</c:v>
                </c:pt>
                <c:pt idx="44">
                  <c:v>1.0000000000000009E-2</c:v>
                </c:pt>
                <c:pt idx="45">
                  <c:v>0</c:v>
                </c:pt>
                <c:pt idx="46">
                  <c:v>0</c:v>
                </c:pt>
                <c:pt idx="47">
                  <c:v>3.0000000000000016E-2</c:v>
                </c:pt>
              </c:numCache>
            </c:numRef>
          </c:val>
        </c:ser>
        <c:ser>
          <c:idx val="8"/>
          <c:order val="8"/>
          <c:tx>
            <c:v>wrf2</c:v>
          </c:tx>
          <c:spPr>
            <a:ln w="19050">
              <a:prstDash val="dash"/>
            </a:ln>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'2010Mar13data'!$G$77:$BB$77</c:f>
              <c:numCache>
                <c:formatCode>0.00</c:formatCode>
                <c:ptCount val="48"/>
                <c:pt idx="0">
                  <c:v>1.0000000000000009E-2</c:v>
                </c:pt>
                <c:pt idx="1">
                  <c:v>6.0000000000000039E-2</c:v>
                </c:pt>
                <c:pt idx="2">
                  <c:v>5.0000000000000031E-2</c:v>
                </c:pt>
                <c:pt idx="3">
                  <c:v>4.0000000000000036E-2</c:v>
                </c:pt>
                <c:pt idx="4">
                  <c:v>3.0000000000000016E-2</c:v>
                </c:pt>
                <c:pt idx="5">
                  <c:v>2.0000000000000018E-2</c:v>
                </c:pt>
                <c:pt idx="6">
                  <c:v>3.0000000000000016E-2</c:v>
                </c:pt>
                <c:pt idx="7">
                  <c:v>4.0000000000000036E-2</c:v>
                </c:pt>
                <c:pt idx="8">
                  <c:v>5.0000000000000031E-2</c:v>
                </c:pt>
                <c:pt idx="9">
                  <c:v>8.0000000000000071E-2</c:v>
                </c:pt>
                <c:pt idx="10">
                  <c:v>9.0000000000000066E-2</c:v>
                </c:pt>
                <c:pt idx="11">
                  <c:v>0.12000000000000002</c:v>
                </c:pt>
                <c:pt idx="12">
                  <c:v>0.1</c:v>
                </c:pt>
                <c:pt idx="13">
                  <c:v>0.1800000000000001</c:v>
                </c:pt>
                <c:pt idx="14">
                  <c:v>0.28000000000000008</c:v>
                </c:pt>
                <c:pt idx="15">
                  <c:v>0.17</c:v>
                </c:pt>
                <c:pt idx="16">
                  <c:v>7.0000000000000034E-2</c:v>
                </c:pt>
                <c:pt idx="17">
                  <c:v>8.0000000000000071E-2</c:v>
                </c:pt>
                <c:pt idx="18">
                  <c:v>7.0000000000000034E-2</c:v>
                </c:pt>
                <c:pt idx="19">
                  <c:v>9.0000000000000066E-2</c:v>
                </c:pt>
                <c:pt idx="20">
                  <c:v>0.13</c:v>
                </c:pt>
                <c:pt idx="21">
                  <c:v>0.23</c:v>
                </c:pt>
                <c:pt idx="22">
                  <c:v>0.22000000000000008</c:v>
                </c:pt>
                <c:pt idx="23">
                  <c:v>0.26</c:v>
                </c:pt>
                <c:pt idx="24">
                  <c:v>0.2</c:v>
                </c:pt>
                <c:pt idx="25">
                  <c:v>0.14000000000000001</c:v>
                </c:pt>
                <c:pt idx="26">
                  <c:v>8.0000000000000071E-2</c:v>
                </c:pt>
                <c:pt idx="27">
                  <c:v>9.0000000000000066E-2</c:v>
                </c:pt>
                <c:pt idx="28">
                  <c:v>9.0000000000000066E-2</c:v>
                </c:pt>
                <c:pt idx="29">
                  <c:v>5.0000000000000031E-2</c:v>
                </c:pt>
                <c:pt idx="30">
                  <c:v>7.0000000000000034E-2</c:v>
                </c:pt>
                <c:pt idx="31">
                  <c:v>0.13</c:v>
                </c:pt>
                <c:pt idx="32">
                  <c:v>0.15000000000000011</c:v>
                </c:pt>
                <c:pt idx="33">
                  <c:v>0.1</c:v>
                </c:pt>
                <c:pt idx="34">
                  <c:v>0.15000000000000011</c:v>
                </c:pt>
                <c:pt idx="35">
                  <c:v>9.0000000000000066E-2</c:v>
                </c:pt>
                <c:pt idx="36">
                  <c:v>6.0000000000000039E-2</c:v>
                </c:pt>
                <c:pt idx="37">
                  <c:v>4.0000000000000036E-2</c:v>
                </c:pt>
                <c:pt idx="38">
                  <c:v>2.0000000000000018E-2</c:v>
                </c:pt>
                <c:pt idx="39">
                  <c:v>3.0000000000000016E-2</c:v>
                </c:pt>
                <c:pt idx="40">
                  <c:v>6.0000000000000039E-2</c:v>
                </c:pt>
                <c:pt idx="41">
                  <c:v>1.0000000000000009E-2</c:v>
                </c:pt>
                <c:pt idx="42">
                  <c:v>0</c:v>
                </c:pt>
                <c:pt idx="43">
                  <c:v>0</c:v>
                </c:pt>
                <c:pt idx="44">
                  <c:v>0</c:v>
                </c:pt>
                <c:pt idx="45">
                  <c:v>0</c:v>
                </c:pt>
                <c:pt idx="46">
                  <c:v>0</c:v>
                </c:pt>
                <c:pt idx="47">
                  <c:v>0</c:v>
                </c:pt>
              </c:numCache>
            </c:numRef>
          </c:val>
        </c:ser>
        <c:ser>
          <c:idx val="9"/>
          <c:order val="9"/>
          <c:tx>
            <c:v>wrf3</c:v>
          </c:tx>
          <c:spPr>
            <a:ln w="19050">
              <a:prstDash val="dash"/>
            </a:ln>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'2010Mar13data'!$G$78:$BB$78</c:f>
              <c:numCache>
                <c:formatCode>0.00</c:formatCode>
                <c:ptCount val="48"/>
                <c:pt idx="0">
                  <c:v>0</c:v>
                </c:pt>
                <c:pt idx="1">
                  <c:v>5.0000000000000031E-2</c:v>
                </c:pt>
                <c:pt idx="2">
                  <c:v>5.0000000000000031E-2</c:v>
                </c:pt>
                <c:pt idx="3">
                  <c:v>5.0000000000000031E-2</c:v>
                </c:pt>
                <c:pt idx="4">
                  <c:v>3.0000000000000016E-2</c:v>
                </c:pt>
                <c:pt idx="5">
                  <c:v>3.0000000000000016E-2</c:v>
                </c:pt>
                <c:pt idx="6">
                  <c:v>2.0000000000000018E-2</c:v>
                </c:pt>
                <c:pt idx="7">
                  <c:v>0</c:v>
                </c:pt>
                <c:pt idx="8">
                  <c:v>2.0000000000000018E-2</c:v>
                </c:pt>
                <c:pt idx="9">
                  <c:v>4.0000000000000036E-2</c:v>
                </c:pt>
                <c:pt idx="10">
                  <c:v>0.1</c:v>
                </c:pt>
                <c:pt idx="11">
                  <c:v>0.15000000000000011</c:v>
                </c:pt>
                <c:pt idx="12">
                  <c:v>0.15000000000000011</c:v>
                </c:pt>
                <c:pt idx="13">
                  <c:v>0.19000000000000009</c:v>
                </c:pt>
                <c:pt idx="14">
                  <c:v>0.1</c:v>
                </c:pt>
                <c:pt idx="15">
                  <c:v>0.15000000000000011</c:v>
                </c:pt>
                <c:pt idx="16">
                  <c:v>0.1800000000000001</c:v>
                </c:pt>
                <c:pt idx="17">
                  <c:v>0.13</c:v>
                </c:pt>
                <c:pt idx="18">
                  <c:v>0.12000000000000002</c:v>
                </c:pt>
                <c:pt idx="19">
                  <c:v>0.13</c:v>
                </c:pt>
                <c:pt idx="20">
                  <c:v>0.17</c:v>
                </c:pt>
                <c:pt idx="21">
                  <c:v>0.15000000000000011</c:v>
                </c:pt>
                <c:pt idx="22">
                  <c:v>0.1</c:v>
                </c:pt>
                <c:pt idx="23">
                  <c:v>0.12000000000000002</c:v>
                </c:pt>
                <c:pt idx="24">
                  <c:v>0.1800000000000001</c:v>
                </c:pt>
                <c:pt idx="25">
                  <c:v>0.30000000000000021</c:v>
                </c:pt>
                <c:pt idx="26">
                  <c:v>0.30000000000000021</c:v>
                </c:pt>
                <c:pt idx="27">
                  <c:v>0.13</c:v>
                </c:pt>
                <c:pt idx="28">
                  <c:v>5.0000000000000031E-2</c:v>
                </c:pt>
                <c:pt idx="29">
                  <c:v>3.0000000000000016E-2</c:v>
                </c:pt>
                <c:pt idx="30">
                  <c:v>2.0000000000000018E-2</c:v>
                </c:pt>
                <c:pt idx="31">
                  <c:v>2.0000000000000018E-2</c:v>
                </c:pt>
                <c:pt idx="32">
                  <c:v>2.0000000000000018E-2</c:v>
                </c:pt>
                <c:pt idx="33">
                  <c:v>2.0000000000000018E-2</c:v>
                </c:pt>
                <c:pt idx="34">
                  <c:v>2.0000000000000018E-2</c:v>
                </c:pt>
                <c:pt idx="35">
                  <c:v>1.0000000000000009E-2</c:v>
                </c:pt>
                <c:pt idx="36">
                  <c:v>0</c:v>
                </c:pt>
                <c:pt idx="37">
                  <c:v>0</c:v>
                </c:pt>
                <c:pt idx="38">
                  <c:v>6.0000000000000039E-2</c:v>
                </c:pt>
                <c:pt idx="39">
                  <c:v>4.0000000000000036E-2</c:v>
                </c:pt>
                <c:pt idx="40">
                  <c:v>2.0000000000000018E-2</c:v>
                </c:pt>
                <c:pt idx="41">
                  <c:v>1.0000000000000009E-2</c:v>
                </c:pt>
                <c:pt idx="42">
                  <c:v>0</c:v>
                </c:pt>
                <c:pt idx="43">
                  <c:v>1.0000000000000009E-2</c:v>
                </c:pt>
                <c:pt idx="44">
                  <c:v>0</c:v>
                </c:pt>
                <c:pt idx="45">
                  <c:v>0</c:v>
                </c:pt>
                <c:pt idx="46">
                  <c:v>0</c:v>
                </c:pt>
                <c:pt idx="47">
                  <c:v>1.0000000000000009E-2</c:v>
                </c:pt>
              </c:numCache>
            </c:numRef>
          </c:val>
        </c:ser>
        <c:ser>
          <c:idx val="10"/>
          <c:order val="10"/>
          <c:tx>
            <c:v>wrf4</c:v>
          </c:tx>
          <c:spPr>
            <a:ln w="19050">
              <a:prstDash val="dash"/>
            </a:ln>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'2010Mar13data'!$G$79:$BB$79</c:f>
              <c:numCache>
                <c:formatCode>0.00</c:formatCode>
                <c:ptCount val="48"/>
                <c:pt idx="0">
                  <c:v>2.0000000000000018E-2</c:v>
                </c:pt>
                <c:pt idx="1">
                  <c:v>5.0000000000000031E-2</c:v>
                </c:pt>
                <c:pt idx="2">
                  <c:v>4.0000000000000036E-2</c:v>
                </c:pt>
                <c:pt idx="3">
                  <c:v>4.0000000000000036E-2</c:v>
                </c:pt>
                <c:pt idx="4">
                  <c:v>1.0000000000000009E-2</c:v>
                </c:pt>
                <c:pt idx="5">
                  <c:v>4.0000000000000036E-2</c:v>
                </c:pt>
                <c:pt idx="6">
                  <c:v>6.0000000000000039E-2</c:v>
                </c:pt>
                <c:pt idx="7">
                  <c:v>7.0000000000000034E-2</c:v>
                </c:pt>
                <c:pt idx="8">
                  <c:v>9.0000000000000066E-2</c:v>
                </c:pt>
                <c:pt idx="9">
                  <c:v>0.12000000000000002</c:v>
                </c:pt>
                <c:pt idx="10">
                  <c:v>0.14000000000000001</c:v>
                </c:pt>
                <c:pt idx="11">
                  <c:v>0.1</c:v>
                </c:pt>
                <c:pt idx="12">
                  <c:v>9.0000000000000066E-2</c:v>
                </c:pt>
                <c:pt idx="13">
                  <c:v>8.0000000000000071E-2</c:v>
                </c:pt>
                <c:pt idx="14">
                  <c:v>7.0000000000000034E-2</c:v>
                </c:pt>
                <c:pt idx="15">
                  <c:v>9.0000000000000066E-2</c:v>
                </c:pt>
                <c:pt idx="16">
                  <c:v>0.16000000000000009</c:v>
                </c:pt>
                <c:pt idx="17">
                  <c:v>0.23</c:v>
                </c:pt>
                <c:pt idx="18">
                  <c:v>0.2</c:v>
                </c:pt>
                <c:pt idx="19">
                  <c:v>0.22000000000000008</c:v>
                </c:pt>
                <c:pt idx="20">
                  <c:v>0.28000000000000008</c:v>
                </c:pt>
                <c:pt idx="21">
                  <c:v>0.33000000000000035</c:v>
                </c:pt>
                <c:pt idx="22">
                  <c:v>0.45</c:v>
                </c:pt>
                <c:pt idx="23">
                  <c:v>0.26</c:v>
                </c:pt>
                <c:pt idx="24">
                  <c:v>0.28000000000000008</c:v>
                </c:pt>
                <c:pt idx="25">
                  <c:v>0.26</c:v>
                </c:pt>
                <c:pt idx="26">
                  <c:v>0.2900000000000002</c:v>
                </c:pt>
                <c:pt idx="27">
                  <c:v>0.2400000000000001</c:v>
                </c:pt>
                <c:pt idx="28">
                  <c:v>0.14000000000000001</c:v>
                </c:pt>
                <c:pt idx="29">
                  <c:v>0.1</c:v>
                </c:pt>
                <c:pt idx="30">
                  <c:v>7.0000000000000034E-2</c:v>
                </c:pt>
                <c:pt idx="31">
                  <c:v>4.0000000000000036E-2</c:v>
                </c:pt>
                <c:pt idx="32">
                  <c:v>3.0000000000000016E-2</c:v>
                </c:pt>
                <c:pt idx="33">
                  <c:v>1.0000000000000009E-2</c:v>
                </c:pt>
                <c:pt idx="34">
                  <c:v>0</c:v>
                </c:pt>
                <c:pt idx="35">
                  <c:v>0</c:v>
                </c:pt>
                <c:pt idx="36">
                  <c:v>0</c:v>
                </c:pt>
                <c:pt idx="37">
                  <c:v>0</c:v>
                </c:pt>
                <c:pt idx="38">
                  <c:v>2.0000000000000018E-2</c:v>
                </c:pt>
                <c:pt idx="39">
                  <c:v>2.0000000000000018E-2</c:v>
                </c:pt>
                <c:pt idx="40">
                  <c:v>2.0000000000000018E-2</c:v>
                </c:pt>
                <c:pt idx="41">
                  <c:v>0</c:v>
                </c:pt>
                <c:pt idx="42">
                  <c:v>0</c:v>
                </c:pt>
                <c:pt idx="43">
                  <c:v>0</c:v>
                </c:pt>
                <c:pt idx="44">
                  <c:v>0</c:v>
                </c:pt>
                <c:pt idx="45">
                  <c:v>0</c:v>
                </c:pt>
                <c:pt idx="46">
                  <c:v>0</c:v>
                </c:pt>
                <c:pt idx="47">
                  <c:v>0</c:v>
                </c:pt>
              </c:numCache>
            </c:numRef>
          </c:val>
        </c:ser>
        <c:ser>
          <c:idx val="11"/>
          <c:order val="11"/>
          <c:tx>
            <c:v>wrf5</c:v>
          </c:tx>
          <c:spPr>
            <a:ln w="19050">
              <a:prstDash val="dash"/>
            </a:ln>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'2010Mar13data'!$G$80:$BB$80</c:f>
              <c:numCache>
                <c:formatCode>0.00</c:formatCode>
                <c:ptCount val="48"/>
                <c:pt idx="0">
                  <c:v>3.0000000000000016E-2</c:v>
                </c:pt>
                <c:pt idx="1">
                  <c:v>6.0000000000000039E-2</c:v>
                </c:pt>
                <c:pt idx="2">
                  <c:v>6.0000000000000039E-2</c:v>
                </c:pt>
                <c:pt idx="3">
                  <c:v>4.0000000000000036E-2</c:v>
                </c:pt>
                <c:pt idx="4">
                  <c:v>2.0000000000000018E-2</c:v>
                </c:pt>
                <c:pt idx="5">
                  <c:v>3.0000000000000016E-2</c:v>
                </c:pt>
                <c:pt idx="6">
                  <c:v>4.0000000000000036E-2</c:v>
                </c:pt>
                <c:pt idx="7">
                  <c:v>8.0000000000000071E-2</c:v>
                </c:pt>
                <c:pt idx="8">
                  <c:v>9.0000000000000066E-2</c:v>
                </c:pt>
                <c:pt idx="9">
                  <c:v>0.1</c:v>
                </c:pt>
                <c:pt idx="10">
                  <c:v>0.1</c:v>
                </c:pt>
                <c:pt idx="11">
                  <c:v>6.0000000000000039E-2</c:v>
                </c:pt>
                <c:pt idx="12">
                  <c:v>7.0000000000000034E-2</c:v>
                </c:pt>
                <c:pt idx="13">
                  <c:v>9.0000000000000066E-2</c:v>
                </c:pt>
                <c:pt idx="14">
                  <c:v>8.0000000000000071E-2</c:v>
                </c:pt>
                <c:pt idx="15">
                  <c:v>8.0000000000000071E-2</c:v>
                </c:pt>
                <c:pt idx="16">
                  <c:v>8.0000000000000071E-2</c:v>
                </c:pt>
                <c:pt idx="17">
                  <c:v>0.11000000000000004</c:v>
                </c:pt>
                <c:pt idx="18">
                  <c:v>0.12000000000000002</c:v>
                </c:pt>
                <c:pt idx="19">
                  <c:v>0.1</c:v>
                </c:pt>
                <c:pt idx="20">
                  <c:v>0.13</c:v>
                </c:pt>
                <c:pt idx="21">
                  <c:v>0.15000000000000011</c:v>
                </c:pt>
                <c:pt idx="22">
                  <c:v>0.15000000000000011</c:v>
                </c:pt>
                <c:pt idx="23">
                  <c:v>0.17</c:v>
                </c:pt>
                <c:pt idx="24">
                  <c:v>0.2100000000000001</c:v>
                </c:pt>
                <c:pt idx="25">
                  <c:v>0.23</c:v>
                </c:pt>
                <c:pt idx="26">
                  <c:v>0.23</c:v>
                </c:pt>
                <c:pt idx="27">
                  <c:v>0.12000000000000002</c:v>
                </c:pt>
                <c:pt idx="28">
                  <c:v>9.0000000000000066E-2</c:v>
                </c:pt>
                <c:pt idx="29">
                  <c:v>3.0000000000000016E-2</c:v>
                </c:pt>
                <c:pt idx="30">
                  <c:v>2.0000000000000018E-2</c:v>
                </c:pt>
                <c:pt idx="31">
                  <c:v>2.0000000000000018E-2</c:v>
                </c:pt>
                <c:pt idx="32">
                  <c:v>3.0000000000000016E-2</c:v>
                </c:pt>
                <c:pt idx="33">
                  <c:v>3.0000000000000016E-2</c:v>
                </c:pt>
                <c:pt idx="34">
                  <c:v>3.0000000000000016E-2</c:v>
                </c:pt>
                <c:pt idx="35">
                  <c:v>3.0000000000000016E-2</c:v>
                </c:pt>
                <c:pt idx="36">
                  <c:v>2.0000000000000018E-2</c:v>
                </c:pt>
                <c:pt idx="37">
                  <c:v>0</c:v>
                </c:pt>
                <c:pt idx="38">
                  <c:v>0</c:v>
                </c:pt>
                <c:pt idx="39">
                  <c:v>3.0000000000000016E-2</c:v>
                </c:pt>
                <c:pt idx="40">
                  <c:v>3.0000000000000016E-2</c:v>
                </c:pt>
                <c:pt idx="41">
                  <c:v>2.0000000000000018E-2</c:v>
                </c:pt>
                <c:pt idx="42">
                  <c:v>2.0000000000000018E-2</c:v>
                </c:pt>
                <c:pt idx="43">
                  <c:v>0</c:v>
                </c:pt>
                <c:pt idx="44">
                  <c:v>3.0000000000000016E-2</c:v>
                </c:pt>
                <c:pt idx="45">
                  <c:v>5.0000000000000031E-2</c:v>
                </c:pt>
                <c:pt idx="46">
                  <c:v>2.0000000000000018E-2</c:v>
                </c:pt>
                <c:pt idx="47">
                  <c:v>0</c:v>
                </c:pt>
              </c:numCache>
            </c:numRef>
          </c:val>
        </c:ser>
        <c:ser>
          <c:idx val="12"/>
          <c:order val="12"/>
          <c:tx>
            <c:v>wrf6</c:v>
          </c:tx>
          <c:spPr>
            <a:ln w="19050">
              <a:prstDash val="dash"/>
            </a:ln>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'2010Mar13data'!$G$81:$BB$81</c:f>
              <c:numCache>
                <c:formatCode>0.00</c:formatCode>
                <c:ptCount val="48"/>
                <c:pt idx="0">
                  <c:v>0</c:v>
                </c:pt>
                <c:pt idx="1">
                  <c:v>0</c:v>
                </c:pt>
                <c:pt idx="2">
                  <c:v>0</c:v>
                </c:pt>
                <c:pt idx="3">
                  <c:v>0</c:v>
                </c:pt>
                <c:pt idx="4">
                  <c:v>0</c:v>
                </c:pt>
                <c:pt idx="5">
                  <c:v>0</c:v>
                </c:pt>
                <c:pt idx="6">
                  <c:v>3.0000000000000016E-2</c:v>
                </c:pt>
                <c:pt idx="7">
                  <c:v>3.0000000000000016E-2</c:v>
                </c:pt>
                <c:pt idx="8">
                  <c:v>2.0000000000000018E-2</c:v>
                </c:pt>
                <c:pt idx="9">
                  <c:v>2.0000000000000018E-2</c:v>
                </c:pt>
                <c:pt idx="10">
                  <c:v>4.0000000000000036E-2</c:v>
                </c:pt>
                <c:pt idx="11">
                  <c:v>9.0000000000000066E-2</c:v>
                </c:pt>
                <c:pt idx="12">
                  <c:v>0.14000000000000001</c:v>
                </c:pt>
                <c:pt idx="13">
                  <c:v>8.0000000000000071E-2</c:v>
                </c:pt>
                <c:pt idx="14">
                  <c:v>0.13</c:v>
                </c:pt>
                <c:pt idx="15">
                  <c:v>0.14000000000000001</c:v>
                </c:pt>
                <c:pt idx="16">
                  <c:v>8.0000000000000071E-2</c:v>
                </c:pt>
                <c:pt idx="17">
                  <c:v>6.0000000000000039E-2</c:v>
                </c:pt>
                <c:pt idx="18">
                  <c:v>5.0000000000000031E-2</c:v>
                </c:pt>
                <c:pt idx="19">
                  <c:v>0.1</c:v>
                </c:pt>
                <c:pt idx="20">
                  <c:v>0.17</c:v>
                </c:pt>
                <c:pt idx="21">
                  <c:v>0.1800000000000001</c:v>
                </c:pt>
                <c:pt idx="22">
                  <c:v>0.1800000000000001</c:v>
                </c:pt>
                <c:pt idx="23">
                  <c:v>0.1800000000000001</c:v>
                </c:pt>
                <c:pt idx="24">
                  <c:v>0.1800000000000001</c:v>
                </c:pt>
                <c:pt idx="25">
                  <c:v>0.14000000000000001</c:v>
                </c:pt>
                <c:pt idx="26">
                  <c:v>0.11000000000000004</c:v>
                </c:pt>
                <c:pt idx="27">
                  <c:v>9.0000000000000066E-2</c:v>
                </c:pt>
                <c:pt idx="28">
                  <c:v>8.0000000000000071E-2</c:v>
                </c:pt>
                <c:pt idx="29">
                  <c:v>7.0000000000000034E-2</c:v>
                </c:pt>
                <c:pt idx="30">
                  <c:v>7.0000000000000034E-2</c:v>
                </c:pt>
                <c:pt idx="31">
                  <c:v>6.0000000000000039E-2</c:v>
                </c:pt>
                <c:pt idx="32">
                  <c:v>5.0000000000000031E-2</c:v>
                </c:pt>
                <c:pt idx="33">
                  <c:v>6.0000000000000039E-2</c:v>
                </c:pt>
                <c:pt idx="34">
                  <c:v>0.17</c:v>
                </c:pt>
                <c:pt idx="35">
                  <c:v>0.14000000000000001</c:v>
                </c:pt>
                <c:pt idx="36">
                  <c:v>3.0000000000000016E-2</c:v>
                </c:pt>
                <c:pt idx="37">
                  <c:v>0</c:v>
                </c:pt>
                <c:pt idx="38">
                  <c:v>0.12000000000000002</c:v>
                </c:pt>
                <c:pt idx="39">
                  <c:v>0.12000000000000002</c:v>
                </c:pt>
                <c:pt idx="40">
                  <c:v>0.1</c:v>
                </c:pt>
                <c:pt idx="41">
                  <c:v>0.1</c:v>
                </c:pt>
                <c:pt idx="42">
                  <c:v>4.0000000000000036E-2</c:v>
                </c:pt>
                <c:pt idx="43">
                  <c:v>0</c:v>
                </c:pt>
                <c:pt idx="44">
                  <c:v>0</c:v>
                </c:pt>
                <c:pt idx="45">
                  <c:v>0</c:v>
                </c:pt>
                <c:pt idx="46">
                  <c:v>2.0000000000000018E-2</c:v>
                </c:pt>
                <c:pt idx="47">
                  <c:v>2.0000000000000018E-2</c:v>
                </c:pt>
              </c:numCache>
            </c:numRef>
          </c:val>
        </c:ser>
        <c:ser>
          <c:idx val="13"/>
          <c:order val="13"/>
          <c:tx>
            <c:v>Mean</c:v>
          </c:tx>
          <c:spPr>
            <a:ln w="38100">
              <a:solidFill>
                <a:srgbClr val="00B050"/>
              </a:solidFill>
            </a:ln>
          </c:spPr>
          <c:marker>
            <c:symbol val="none"/>
          </c:marker>
          <c:cat>
            <c:numRef>
              <c:f>'2010Mar13data'!$F$68:$BB$68</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'2010Mar13data'!$G$82:$BB$82</c:f>
              <c:numCache>
                <c:formatCode>0.00</c:formatCode>
                <c:ptCount val="48"/>
                <c:pt idx="0">
                  <c:v>8.4615384615384648E-3</c:v>
                </c:pt>
                <c:pt idx="1">
                  <c:v>3.1538461538461536E-2</c:v>
                </c:pt>
                <c:pt idx="2">
                  <c:v>3.0769230769230792E-2</c:v>
                </c:pt>
                <c:pt idx="3">
                  <c:v>2.8461538461538472E-2</c:v>
                </c:pt>
                <c:pt idx="4">
                  <c:v>1.6153846153846154E-2</c:v>
                </c:pt>
                <c:pt idx="5">
                  <c:v>1.4615384615384624E-2</c:v>
                </c:pt>
                <c:pt idx="6">
                  <c:v>3.5384615384615417E-2</c:v>
                </c:pt>
                <c:pt idx="7">
                  <c:v>4.6923076923076942E-2</c:v>
                </c:pt>
                <c:pt idx="8">
                  <c:v>5.8461538461538495E-2</c:v>
                </c:pt>
                <c:pt idx="9">
                  <c:v>7.8461538461538513E-2</c:v>
                </c:pt>
                <c:pt idx="10">
                  <c:v>9.4615384615384684E-2</c:v>
                </c:pt>
                <c:pt idx="11">
                  <c:v>0.11000000000000006</c:v>
                </c:pt>
                <c:pt idx="12">
                  <c:v>0.12307692307692319</c:v>
                </c:pt>
                <c:pt idx="13">
                  <c:v>0.14923076923076925</c:v>
                </c:pt>
                <c:pt idx="14">
                  <c:v>0.15923076923076926</c:v>
                </c:pt>
                <c:pt idx="15">
                  <c:v>0.16000000000000009</c:v>
                </c:pt>
                <c:pt idx="16">
                  <c:v>0.13384615384615395</c:v>
                </c:pt>
                <c:pt idx="17">
                  <c:v>0.13307692307692309</c:v>
                </c:pt>
                <c:pt idx="18">
                  <c:v>0.14000000000000001</c:v>
                </c:pt>
                <c:pt idx="19">
                  <c:v>0.15230769230769245</c:v>
                </c:pt>
                <c:pt idx="20">
                  <c:v>0.17538461538461525</c:v>
                </c:pt>
                <c:pt idx="21">
                  <c:v>0.21153846153846179</c:v>
                </c:pt>
                <c:pt idx="22">
                  <c:v>0.22384615384615408</c:v>
                </c:pt>
                <c:pt idx="23">
                  <c:v>0.19923076923076929</c:v>
                </c:pt>
                <c:pt idx="24">
                  <c:v>0.21461538461538479</c:v>
                </c:pt>
                <c:pt idx="25">
                  <c:v>0.21846153846153857</c:v>
                </c:pt>
                <c:pt idx="26">
                  <c:v>0.20307692307692304</c:v>
                </c:pt>
                <c:pt idx="27">
                  <c:v>0.15076923076923104</c:v>
                </c:pt>
                <c:pt idx="28">
                  <c:v>0.12846153846153854</c:v>
                </c:pt>
                <c:pt idx="29">
                  <c:v>0.12000000000000002</c:v>
                </c:pt>
                <c:pt idx="30">
                  <c:v>0.1123076923076923</c:v>
                </c:pt>
                <c:pt idx="31">
                  <c:v>0.10615384615384614</c:v>
                </c:pt>
                <c:pt idx="32">
                  <c:v>9.3846153846153885E-2</c:v>
                </c:pt>
                <c:pt idx="33">
                  <c:v>6.538461538461543E-2</c:v>
                </c:pt>
                <c:pt idx="34">
                  <c:v>7.0000000000000034E-2</c:v>
                </c:pt>
                <c:pt idx="35">
                  <c:v>6.0769230769230825E-2</c:v>
                </c:pt>
                <c:pt idx="36">
                  <c:v>4.0000000000000036E-2</c:v>
                </c:pt>
                <c:pt idx="37">
                  <c:v>3.3846153846153845E-2</c:v>
                </c:pt>
                <c:pt idx="38">
                  <c:v>3.9230769230769257E-2</c:v>
                </c:pt>
                <c:pt idx="39">
                  <c:v>3.7692307692307733E-2</c:v>
                </c:pt>
                <c:pt idx="40">
                  <c:v>3.8461538461538484E-2</c:v>
                </c:pt>
                <c:pt idx="41">
                  <c:v>3.0769230769230792E-2</c:v>
                </c:pt>
                <c:pt idx="42">
                  <c:v>1.666666666666668E-2</c:v>
                </c:pt>
                <c:pt idx="43">
                  <c:v>6.6666666666666723E-3</c:v>
                </c:pt>
                <c:pt idx="44">
                  <c:v>5.8333333333333431E-3</c:v>
                </c:pt>
                <c:pt idx="45">
                  <c:v>5.0000000000000036E-3</c:v>
                </c:pt>
                <c:pt idx="46">
                  <c:v>5.0000000000000036E-3</c:v>
                </c:pt>
                <c:pt idx="47">
                  <c:v>6.6666666666666723E-3</c:v>
                </c:pt>
              </c:numCache>
            </c:numRef>
          </c:val>
        </c:ser>
        <c:marker val="1"/>
        <c:axId val="52877568"/>
        <c:axId val="52511104"/>
      </c:lineChart>
      <c:catAx>
        <c:axId val="52877568"/>
        <c:scaling>
          <c:orientation val="minMax"/>
        </c:scaling>
        <c:axPos val="b"/>
        <c:title>
          <c:tx>
            <c:rich>
              <a:bodyPr/>
              <a:lstStyle/>
              <a:p>
                <a:pPr>
                  <a:defRPr sz="1600"/>
                </a:pPr>
                <a:r>
                  <a:rPr lang="en-US" sz="1600"/>
                  <a:t>Time (UTC)</a:t>
                </a:r>
              </a:p>
            </c:rich>
          </c:tx>
          <c:layout/>
        </c:title>
        <c:numFmt formatCode="General" sourceLinked="1"/>
        <c:tickLblPos val="nextTo"/>
        <c:crossAx val="52511104"/>
        <c:crosses val="autoZero"/>
        <c:auto val="1"/>
        <c:lblAlgn val="ctr"/>
        <c:lblOffset val="100"/>
        <c:tickLblSkip val="2"/>
      </c:catAx>
      <c:valAx>
        <c:axId val="52511104"/>
        <c:scaling>
          <c:orientation val="minMax"/>
        </c:scaling>
        <c:axPos val="l"/>
        <c:majorGridlines/>
        <c:title>
          <c:tx>
            <c:rich>
              <a:bodyPr rot="-5400000" vert="horz"/>
              <a:lstStyle/>
              <a:p>
                <a:pPr>
                  <a:defRPr sz="1600"/>
                </a:pPr>
                <a:r>
                  <a:rPr lang="en-US" sz="1600"/>
                  <a:t>Hourly QPF (in.)</a:t>
                </a:r>
              </a:p>
            </c:rich>
          </c:tx>
          <c:layout/>
        </c:title>
        <c:numFmt formatCode="0.00" sourceLinked="1"/>
        <c:tickLblPos val="nextTo"/>
        <c:crossAx val="52877568"/>
        <c:crosses val="autoZero"/>
        <c:crossBetween val="between"/>
      </c:valAx>
      <c:spPr>
        <a:solidFill>
          <a:schemeClr val="bg1"/>
        </a:solidFill>
      </c:spPr>
    </c:plotArea>
    <c:legend>
      <c:legendPos val="b"/>
      <c:layout/>
    </c:legend>
    <c:plotVisOnly val="1"/>
  </c:chart>
  <c:spPr>
    <a:solidFill>
      <a:schemeClr val="tx2">
        <a:lumMod val="20000"/>
        <a:lumOff val="80000"/>
      </a:schemeClr>
    </a:solidFill>
  </c:spPr>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400"/>
              <a:t>SBU Ensemble QPF (cumulative)</a:t>
            </a:r>
          </a:p>
        </c:rich>
      </c:tx>
      <c:layout/>
    </c:title>
    <c:plotArea>
      <c:layout>
        <c:manualLayout>
          <c:layoutTarget val="inner"/>
          <c:xMode val="edge"/>
          <c:yMode val="edge"/>
          <c:x val="0.10853679744057984"/>
          <c:y val="8.4937251985978651E-2"/>
          <c:w val="0.86799923234018883"/>
          <c:h val="0.69890595446509918"/>
        </c:manualLayout>
      </c:layout>
      <c:lineChart>
        <c:grouping val="standard"/>
        <c:ser>
          <c:idx val="0"/>
          <c:order val="0"/>
          <c:tx>
            <c:v>mm51</c:v>
          </c:tx>
          <c:spPr>
            <a:ln w="19050"/>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'2010Mar13data'!$G$87:$BB$87</c:f>
              <c:numCache>
                <c:formatCode>0.00</c:formatCode>
                <c:ptCount val="48"/>
                <c:pt idx="0">
                  <c:v>0</c:v>
                </c:pt>
                <c:pt idx="1">
                  <c:v>2.0000000000000011E-2</c:v>
                </c:pt>
                <c:pt idx="2">
                  <c:v>0.05</c:v>
                </c:pt>
                <c:pt idx="3">
                  <c:v>8.0000000000000043E-2</c:v>
                </c:pt>
                <c:pt idx="4">
                  <c:v>8.0000000000000043E-2</c:v>
                </c:pt>
                <c:pt idx="5">
                  <c:v>9.0000000000000024E-2</c:v>
                </c:pt>
                <c:pt idx="6">
                  <c:v>0.13</c:v>
                </c:pt>
                <c:pt idx="7">
                  <c:v>0.2</c:v>
                </c:pt>
                <c:pt idx="8">
                  <c:v>0.30000000000000021</c:v>
                </c:pt>
                <c:pt idx="9">
                  <c:v>0.44000000000000006</c:v>
                </c:pt>
                <c:pt idx="10">
                  <c:v>0.58000000000000007</c:v>
                </c:pt>
                <c:pt idx="11">
                  <c:v>0.72000000000000042</c:v>
                </c:pt>
                <c:pt idx="12">
                  <c:v>0.85000000000000042</c:v>
                </c:pt>
                <c:pt idx="13">
                  <c:v>0.9900000000000001</c:v>
                </c:pt>
                <c:pt idx="14">
                  <c:v>1.1900000000000008</c:v>
                </c:pt>
                <c:pt idx="15">
                  <c:v>1.4</c:v>
                </c:pt>
                <c:pt idx="16">
                  <c:v>1.5300000000000002</c:v>
                </c:pt>
                <c:pt idx="17">
                  <c:v>1.7200000000000002</c:v>
                </c:pt>
                <c:pt idx="18">
                  <c:v>1.9900000000000009</c:v>
                </c:pt>
                <c:pt idx="19">
                  <c:v>2.1900000000000004</c:v>
                </c:pt>
                <c:pt idx="20">
                  <c:v>2.3299999999999992</c:v>
                </c:pt>
                <c:pt idx="21">
                  <c:v>2.4900000000000007</c:v>
                </c:pt>
                <c:pt idx="22">
                  <c:v>2.6600000000000006</c:v>
                </c:pt>
                <c:pt idx="23">
                  <c:v>2.8299999999999992</c:v>
                </c:pt>
                <c:pt idx="24">
                  <c:v>3.0600000000000005</c:v>
                </c:pt>
                <c:pt idx="25">
                  <c:v>3.3099999999999992</c:v>
                </c:pt>
                <c:pt idx="26">
                  <c:v>3.5600000000000005</c:v>
                </c:pt>
                <c:pt idx="27">
                  <c:v>3.6800000000000006</c:v>
                </c:pt>
                <c:pt idx="28">
                  <c:v>3.7300000000000004</c:v>
                </c:pt>
                <c:pt idx="29">
                  <c:v>3.7500000000000004</c:v>
                </c:pt>
                <c:pt idx="30">
                  <c:v>3.7600000000000002</c:v>
                </c:pt>
                <c:pt idx="31">
                  <c:v>3.77</c:v>
                </c:pt>
                <c:pt idx="32">
                  <c:v>3.7800000000000002</c:v>
                </c:pt>
                <c:pt idx="33">
                  <c:v>3.7800000000000002</c:v>
                </c:pt>
                <c:pt idx="34">
                  <c:v>3.7800000000000002</c:v>
                </c:pt>
                <c:pt idx="35">
                  <c:v>3.7899999999999996</c:v>
                </c:pt>
                <c:pt idx="36">
                  <c:v>3.7899999999999996</c:v>
                </c:pt>
                <c:pt idx="37">
                  <c:v>3.8099999999999987</c:v>
                </c:pt>
                <c:pt idx="38">
                  <c:v>3.8099999999999987</c:v>
                </c:pt>
                <c:pt idx="39">
                  <c:v>3.8099999999999987</c:v>
                </c:pt>
                <c:pt idx="40">
                  <c:v>3.8099999999999987</c:v>
                </c:pt>
                <c:pt idx="41">
                  <c:v>3.8099999999999987</c:v>
                </c:pt>
                <c:pt idx="42">
                  <c:v>3.8099999999999987</c:v>
                </c:pt>
                <c:pt idx="43">
                  <c:v>3.8099999999999987</c:v>
                </c:pt>
                <c:pt idx="44">
                  <c:v>3.8099999999999987</c:v>
                </c:pt>
                <c:pt idx="45">
                  <c:v>3.8099999999999987</c:v>
                </c:pt>
                <c:pt idx="46">
                  <c:v>3.8099999999999987</c:v>
                </c:pt>
                <c:pt idx="47">
                  <c:v>3.8099999999999987</c:v>
                </c:pt>
              </c:numCache>
            </c:numRef>
          </c:val>
        </c:ser>
        <c:ser>
          <c:idx val="1"/>
          <c:order val="1"/>
          <c:tx>
            <c:v>mm52</c:v>
          </c:tx>
          <c:spPr>
            <a:ln w="19050"/>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'2010Mar13data'!$G$88:$BB$88</c:f>
              <c:numCache>
                <c:formatCode>0.00</c:formatCode>
                <c:ptCount val="48"/>
                <c:pt idx="0">
                  <c:v>0</c:v>
                </c:pt>
                <c:pt idx="1">
                  <c:v>0</c:v>
                </c:pt>
                <c:pt idx="2">
                  <c:v>0</c:v>
                </c:pt>
                <c:pt idx="3">
                  <c:v>0</c:v>
                </c:pt>
                <c:pt idx="4">
                  <c:v>0</c:v>
                </c:pt>
                <c:pt idx="5">
                  <c:v>0</c:v>
                </c:pt>
                <c:pt idx="6">
                  <c:v>2.0000000000000011E-2</c:v>
                </c:pt>
                <c:pt idx="7">
                  <c:v>6.0000000000000026E-2</c:v>
                </c:pt>
                <c:pt idx="8">
                  <c:v>9.0000000000000024E-2</c:v>
                </c:pt>
                <c:pt idx="9">
                  <c:v>0.12000000000000002</c:v>
                </c:pt>
                <c:pt idx="10">
                  <c:v>0.15000000000000008</c:v>
                </c:pt>
                <c:pt idx="11">
                  <c:v>0.2</c:v>
                </c:pt>
                <c:pt idx="12">
                  <c:v>0.26</c:v>
                </c:pt>
                <c:pt idx="13">
                  <c:v>0.33000000000000024</c:v>
                </c:pt>
                <c:pt idx="14">
                  <c:v>0.43000000000000022</c:v>
                </c:pt>
                <c:pt idx="15">
                  <c:v>0.56000000000000005</c:v>
                </c:pt>
                <c:pt idx="16">
                  <c:v>0.7000000000000004</c:v>
                </c:pt>
                <c:pt idx="17">
                  <c:v>0.85000000000000042</c:v>
                </c:pt>
                <c:pt idx="18">
                  <c:v>0.9900000000000001</c:v>
                </c:pt>
                <c:pt idx="19">
                  <c:v>1.1400000000000001</c:v>
                </c:pt>
                <c:pt idx="20">
                  <c:v>1.3</c:v>
                </c:pt>
                <c:pt idx="21">
                  <c:v>1.5</c:v>
                </c:pt>
                <c:pt idx="22">
                  <c:v>1.6900000000000006</c:v>
                </c:pt>
                <c:pt idx="23">
                  <c:v>1.8900000000000001</c:v>
                </c:pt>
                <c:pt idx="24">
                  <c:v>2.0699999999999998</c:v>
                </c:pt>
                <c:pt idx="25">
                  <c:v>2.2199999999999998</c:v>
                </c:pt>
                <c:pt idx="26">
                  <c:v>2.38</c:v>
                </c:pt>
                <c:pt idx="27">
                  <c:v>2.54</c:v>
                </c:pt>
                <c:pt idx="28">
                  <c:v>2.73</c:v>
                </c:pt>
                <c:pt idx="29">
                  <c:v>2.9299999999999997</c:v>
                </c:pt>
                <c:pt idx="30">
                  <c:v>3.14</c:v>
                </c:pt>
                <c:pt idx="31">
                  <c:v>3.3000000000000003</c:v>
                </c:pt>
                <c:pt idx="32">
                  <c:v>3.4299999999999997</c:v>
                </c:pt>
                <c:pt idx="33">
                  <c:v>3.56</c:v>
                </c:pt>
                <c:pt idx="34">
                  <c:v>3.67</c:v>
                </c:pt>
                <c:pt idx="35">
                  <c:v>3.75</c:v>
                </c:pt>
                <c:pt idx="36">
                  <c:v>3.8099999999999987</c:v>
                </c:pt>
                <c:pt idx="37">
                  <c:v>3.8699999999999997</c:v>
                </c:pt>
                <c:pt idx="38">
                  <c:v>3.92</c:v>
                </c:pt>
                <c:pt idx="39">
                  <c:v>3.9699999999999998</c:v>
                </c:pt>
                <c:pt idx="40">
                  <c:v>3.9999999999999987</c:v>
                </c:pt>
                <c:pt idx="41">
                  <c:v>4.0299999999999985</c:v>
                </c:pt>
                <c:pt idx="42">
                  <c:v>4.0699999999999985</c:v>
                </c:pt>
                <c:pt idx="43">
                  <c:v>4.089999999999999</c:v>
                </c:pt>
                <c:pt idx="44">
                  <c:v>4.0999999999999988</c:v>
                </c:pt>
                <c:pt idx="45">
                  <c:v>4.1099999999999985</c:v>
                </c:pt>
                <c:pt idx="46">
                  <c:v>4.1099999999999985</c:v>
                </c:pt>
                <c:pt idx="47">
                  <c:v>4.1199999999999966</c:v>
                </c:pt>
              </c:numCache>
            </c:numRef>
          </c:val>
        </c:ser>
        <c:ser>
          <c:idx val="2"/>
          <c:order val="2"/>
          <c:tx>
            <c:v>mm53</c:v>
          </c:tx>
          <c:spPr>
            <a:ln w="19050"/>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'2010Mar13data'!$G$89:$BB$89</c:f>
              <c:numCache>
                <c:formatCode>0.00</c:formatCode>
                <c:ptCount val="48"/>
                <c:pt idx="0">
                  <c:v>1.0000000000000005E-2</c:v>
                </c:pt>
                <c:pt idx="1">
                  <c:v>0.05</c:v>
                </c:pt>
                <c:pt idx="2">
                  <c:v>7.0000000000000021E-2</c:v>
                </c:pt>
                <c:pt idx="3">
                  <c:v>9.0000000000000024E-2</c:v>
                </c:pt>
                <c:pt idx="4">
                  <c:v>0.11000000000000001</c:v>
                </c:pt>
                <c:pt idx="5">
                  <c:v>0.11000000000000001</c:v>
                </c:pt>
                <c:pt idx="6">
                  <c:v>0.13</c:v>
                </c:pt>
                <c:pt idx="7">
                  <c:v>0.17</c:v>
                </c:pt>
                <c:pt idx="8">
                  <c:v>0.22000000000000003</c:v>
                </c:pt>
                <c:pt idx="9">
                  <c:v>0.30000000000000021</c:v>
                </c:pt>
                <c:pt idx="10">
                  <c:v>0.4100000000000002</c:v>
                </c:pt>
                <c:pt idx="11">
                  <c:v>0.54</c:v>
                </c:pt>
                <c:pt idx="12">
                  <c:v>0.71000000000000041</c:v>
                </c:pt>
                <c:pt idx="13">
                  <c:v>0.93</c:v>
                </c:pt>
                <c:pt idx="14">
                  <c:v>1.1900000000000006</c:v>
                </c:pt>
                <c:pt idx="15">
                  <c:v>1.49</c:v>
                </c:pt>
                <c:pt idx="16">
                  <c:v>1.7</c:v>
                </c:pt>
                <c:pt idx="17">
                  <c:v>1.83</c:v>
                </c:pt>
                <c:pt idx="18">
                  <c:v>1.9700000000000009</c:v>
                </c:pt>
                <c:pt idx="19">
                  <c:v>2.1700000000000004</c:v>
                </c:pt>
                <c:pt idx="20">
                  <c:v>2.3699999999999997</c:v>
                </c:pt>
                <c:pt idx="21">
                  <c:v>2.6000000000000005</c:v>
                </c:pt>
                <c:pt idx="22">
                  <c:v>2.8699999999999997</c:v>
                </c:pt>
                <c:pt idx="23">
                  <c:v>3.1200000000000006</c:v>
                </c:pt>
                <c:pt idx="24">
                  <c:v>3.3699999999999997</c:v>
                </c:pt>
                <c:pt idx="25">
                  <c:v>3.6000000000000005</c:v>
                </c:pt>
                <c:pt idx="26">
                  <c:v>3.8000000000000007</c:v>
                </c:pt>
                <c:pt idx="27">
                  <c:v>3.9499999999999997</c:v>
                </c:pt>
                <c:pt idx="28">
                  <c:v>4.080000000000001</c:v>
                </c:pt>
                <c:pt idx="29">
                  <c:v>4.2400000000000011</c:v>
                </c:pt>
                <c:pt idx="30">
                  <c:v>4.4200000000000008</c:v>
                </c:pt>
                <c:pt idx="31">
                  <c:v>4.6000000000000005</c:v>
                </c:pt>
                <c:pt idx="32">
                  <c:v>4.74</c:v>
                </c:pt>
                <c:pt idx="33">
                  <c:v>4.8599999999999985</c:v>
                </c:pt>
                <c:pt idx="34">
                  <c:v>4.96</c:v>
                </c:pt>
                <c:pt idx="35">
                  <c:v>5.03</c:v>
                </c:pt>
                <c:pt idx="36">
                  <c:v>5.09</c:v>
                </c:pt>
                <c:pt idx="37">
                  <c:v>5.1499999999999995</c:v>
                </c:pt>
                <c:pt idx="38">
                  <c:v>5.22</c:v>
                </c:pt>
                <c:pt idx="39">
                  <c:v>5.2799999999999994</c:v>
                </c:pt>
                <c:pt idx="40">
                  <c:v>5.339999999999999</c:v>
                </c:pt>
                <c:pt idx="41">
                  <c:v>5.3699999999999966</c:v>
                </c:pt>
                <c:pt idx="42">
                  <c:v>5.3899999999999988</c:v>
                </c:pt>
                <c:pt idx="43">
                  <c:v>5.3999999999999986</c:v>
                </c:pt>
                <c:pt idx="44">
                  <c:v>5.4099999999999984</c:v>
                </c:pt>
                <c:pt idx="45">
                  <c:v>5.4099999999999984</c:v>
                </c:pt>
                <c:pt idx="46">
                  <c:v>5.4099999999999984</c:v>
                </c:pt>
                <c:pt idx="47">
                  <c:v>5.4099999999999984</c:v>
                </c:pt>
              </c:numCache>
            </c:numRef>
          </c:val>
        </c:ser>
        <c:ser>
          <c:idx val="3"/>
          <c:order val="3"/>
          <c:tx>
            <c:v>mm54</c:v>
          </c:tx>
          <c:spPr>
            <a:ln w="19050"/>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'2010Mar13data'!$G$90:$BB$90</c:f>
              <c:numCache>
                <c:formatCode>0.00</c:formatCode>
                <c:ptCount val="48"/>
                <c:pt idx="0">
                  <c:v>0</c:v>
                </c:pt>
                <c:pt idx="1">
                  <c:v>2.0000000000000011E-2</c:v>
                </c:pt>
                <c:pt idx="2">
                  <c:v>0.05</c:v>
                </c:pt>
                <c:pt idx="3">
                  <c:v>8.0000000000000043E-2</c:v>
                </c:pt>
                <c:pt idx="4">
                  <c:v>0.1</c:v>
                </c:pt>
                <c:pt idx="5">
                  <c:v>0.1</c:v>
                </c:pt>
                <c:pt idx="6">
                  <c:v>0.14000000000000001</c:v>
                </c:pt>
                <c:pt idx="7">
                  <c:v>0.22000000000000003</c:v>
                </c:pt>
                <c:pt idx="8">
                  <c:v>0.2900000000000002</c:v>
                </c:pt>
                <c:pt idx="9">
                  <c:v>0.37000000000000022</c:v>
                </c:pt>
                <c:pt idx="10">
                  <c:v>0.44000000000000006</c:v>
                </c:pt>
                <c:pt idx="11">
                  <c:v>0.54</c:v>
                </c:pt>
                <c:pt idx="12">
                  <c:v>0.7000000000000004</c:v>
                </c:pt>
                <c:pt idx="13">
                  <c:v>0.94000000000000039</c:v>
                </c:pt>
                <c:pt idx="14">
                  <c:v>1.1700000000000008</c:v>
                </c:pt>
                <c:pt idx="15">
                  <c:v>1.3900000000000001</c:v>
                </c:pt>
                <c:pt idx="16">
                  <c:v>1.58</c:v>
                </c:pt>
                <c:pt idx="17">
                  <c:v>1.73</c:v>
                </c:pt>
                <c:pt idx="18">
                  <c:v>1.87</c:v>
                </c:pt>
                <c:pt idx="19">
                  <c:v>2</c:v>
                </c:pt>
                <c:pt idx="20">
                  <c:v>2.19</c:v>
                </c:pt>
                <c:pt idx="21">
                  <c:v>2.4499999999999997</c:v>
                </c:pt>
                <c:pt idx="22">
                  <c:v>2.75</c:v>
                </c:pt>
                <c:pt idx="23">
                  <c:v>3.02</c:v>
                </c:pt>
                <c:pt idx="24">
                  <c:v>3.3499999999999988</c:v>
                </c:pt>
                <c:pt idx="25">
                  <c:v>3.67</c:v>
                </c:pt>
                <c:pt idx="26">
                  <c:v>3.96</c:v>
                </c:pt>
                <c:pt idx="27">
                  <c:v>4.2</c:v>
                </c:pt>
                <c:pt idx="28">
                  <c:v>4.42</c:v>
                </c:pt>
                <c:pt idx="29">
                  <c:v>4.68</c:v>
                </c:pt>
                <c:pt idx="30">
                  <c:v>4.88</c:v>
                </c:pt>
                <c:pt idx="31">
                  <c:v>5.01</c:v>
                </c:pt>
                <c:pt idx="32">
                  <c:v>5.1099999999999985</c:v>
                </c:pt>
                <c:pt idx="33">
                  <c:v>5.1599999999999975</c:v>
                </c:pt>
                <c:pt idx="34">
                  <c:v>5.1999999999999975</c:v>
                </c:pt>
                <c:pt idx="35">
                  <c:v>5.2299999999999995</c:v>
                </c:pt>
                <c:pt idx="36">
                  <c:v>5.2499999999999991</c:v>
                </c:pt>
                <c:pt idx="37">
                  <c:v>5.2699999999999987</c:v>
                </c:pt>
                <c:pt idx="38">
                  <c:v>5.2799999999999994</c:v>
                </c:pt>
                <c:pt idx="39">
                  <c:v>5.299999999999998</c:v>
                </c:pt>
                <c:pt idx="40">
                  <c:v>5.3299999999999965</c:v>
                </c:pt>
                <c:pt idx="41">
                  <c:v>5.3499999999999979</c:v>
                </c:pt>
                <c:pt idx="42">
                  <c:v>5.3499999999999979</c:v>
                </c:pt>
                <c:pt idx="43">
                  <c:v>5.3499999999999979</c:v>
                </c:pt>
                <c:pt idx="44">
                  <c:v>5.3499999999999979</c:v>
                </c:pt>
                <c:pt idx="45">
                  <c:v>5.3499999999999979</c:v>
                </c:pt>
                <c:pt idx="46">
                  <c:v>5.3599999999999977</c:v>
                </c:pt>
                <c:pt idx="47">
                  <c:v>5.3599999999999977</c:v>
                </c:pt>
              </c:numCache>
            </c:numRef>
          </c:val>
        </c:ser>
        <c:ser>
          <c:idx val="4"/>
          <c:order val="4"/>
          <c:tx>
            <c:v>mm55</c:v>
          </c:tx>
          <c:spPr>
            <a:ln w="19050"/>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'2010Mar13data'!$G$91:$BB$91</c:f>
              <c:numCache>
                <c:formatCode>0.00</c:formatCode>
                <c:ptCount val="48"/>
                <c:pt idx="0">
                  <c:v>0</c:v>
                </c:pt>
                <c:pt idx="1">
                  <c:v>2.0000000000000011E-2</c:v>
                </c:pt>
                <c:pt idx="2">
                  <c:v>6.0000000000000026E-2</c:v>
                </c:pt>
                <c:pt idx="3">
                  <c:v>9.0000000000000024E-2</c:v>
                </c:pt>
                <c:pt idx="4">
                  <c:v>0.11</c:v>
                </c:pt>
                <c:pt idx="5">
                  <c:v>0.14000000000000001</c:v>
                </c:pt>
                <c:pt idx="6">
                  <c:v>0.1800000000000001</c:v>
                </c:pt>
                <c:pt idx="7">
                  <c:v>0.22000000000000003</c:v>
                </c:pt>
                <c:pt idx="8">
                  <c:v>0.31000000000000022</c:v>
                </c:pt>
                <c:pt idx="9">
                  <c:v>0.43000000000000022</c:v>
                </c:pt>
                <c:pt idx="10">
                  <c:v>0.5700000000000004</c:v>
                </c:pt>
                <c:pt idx="11">
                  <c:v>0.7000000000000004</c:v>
                </c:pt>
                <c:pt idx="12">
                  <c:v>0.8</c:v>
                </c:pt>
                <c:pt idx="13">
                  <c:v>0.9</c:v>
                </c:pt>
                <c:pt idx="14">
                  <c:v>1.01</c:v>
                </c:pt>
                <c:pt idx="15">
                  <c:v>1.1200000000000001</c:v>
                </c:pt>
                <c:pt idx="16">
                  <c:v>1.2200000000000002</c:v>
                </c:pt>
                <c:pt idx="17">
                  <c:v>1.3200000000000003</c:v>
                </c:pt>
                <c:pt idx="18">
                  <c:v>1.4400000000000004</c:v>
                </c:pt>
                <c:pt idx="19">
                  <c:v>1.6100000000000003</c:v>
                </c:pt>
                <c:pt idx="20">
                  <c:v>1.7700000000000002</c:v>
                </c:pt>
                <c:pt idx="21">
                  <c:v>2.0099999999999998</c:v>
                </c:pt>
                <c:pt idx="22">
                  <c:v>2.2700000000000005</c:v>
                </c:pt>
                <c:pt idx="23">
                  <c:v>2.5000000000000004</c:v>
                </c:pt>
                <c:pt idx="24">
                  <c:v>2.7200000000000006</c:v>
                </c:pt>
                <c:pt idx="25">
                  <c:v>2.9400000000000008</c:v>
                </c:pt>
                <c:pt idx="26">
                  <c:v>3.1500000000000008</c:v>
                </c:pt>
                <c:pt idx="27">
                  <c:v>3.3600000000000008</c:v>
                </c:pt>
                <c:pt idx="28">
                  <c:v>3.580000000000001</c:v>
                </c:pt>
                <c:pt idx="29">
                  <c:v>3.8200000000000007</c:v>
                </c:pt>
                <c:pt idx="30">
                  <c:v>4.0600000000000005</c:v>
                </c:pt>
                <c:pt idx="31">
                  <c:v>4.2600000000000016</c:v>
                </c:pt>
                <c:pt idx="32">
                  <c:v>4.3599999999999985</c:v>
                </c:pt>
                <c:pt idx="33">
                  <c:v>4.4200000000000008</c:v>
                </c:pt>
                <c:pt idx="34">
                  <c:v>4.4900000000000011</c:v>
                </c:pt>
                <c:pt idx="35">
                  <c:v>4.6000000000000005</c:v>
                </c:pt>
                <c:pt idx="36">
                  <c:v>4.7000000000000011</c:v>
                </c:pt>
                <c:pt idx="37">
                  <c:v>4.7900000000000009</c:v>
                </c:pt>
                <c:pt idx="38">
                  <c:v>4.830000000000001</c:v>
                </c:pt>
                <c:pt idx="39">
                  <c:v>4.870000000000001</c:v>
                </c:pt>
                <c:pt idx="40">
                  <c:v>4.9200000000000008</c:v>
                </c:pt>
                <c:pt idx="41">
                  <c:v>4.9500000000000011</c:v>
                </c:pt>
                <c:pt idx="42">
                  <c:v>4.9600000000000009</c:v>
                </c:pt>
                <c:pt idx="43">
                  <c:v>4.9600000000000009</c:v>
                </c:pt>
                <c:pt idx="44">
                  <c:v>4.9600000000000009</c:v>
                </c:pt>
                <c:pt idx="45">
                  <c:v>4.9600000000000009</c:v>
                </c:pt>
                <c:pt idx="46">
                  <c:v>4.9600000000000009</c:v>
                </c:pt>
                <c:pt idx="47">
                  <c:v>4.9700000000000024</c:v>
                </c:pt>
              </c:numCache>
            </c:numRef>
          </c:val>
        </c:ser>
        <c:ser>
          <c:idx val="5"/>
          <c:order val="5"/>
          <c:tx>
            <c:v>mm56</c:v>
          </c:tx>
          <c:spPr>
            <a:ln w="19050"/>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'2010Mar13data'!$G$92:$BB$92</c:f>
              <c:numCache>
                <c:formatCode>0.00</c:formatCode>
                <c:ptCount val="48"/>
                <c:pt idx="0">
                  <c:v>0</c:v>
                </c:pt>
                <c:pt idx="1">
                  <c:v>1.0000000000000005E-2</c:v>
                </c:pt>
                <c:pt idx="2">
                  <c:v>0.05</c:v>
                </c:pt>
                <c:pt idx="3">
                  <c:v>9.0000000000000024E-2</c:v>
                </c:pt>
                <c:pt idx="4">
                  <c:v>0.12000000000000002</c:v>
                </c:pt>
                <c:pt idx="5">
                  <c:v>0.15000000000000008</c:v>
                </c:pt>
                <c:pt idx="6">
                  <c:v>0.18000000000000008</c:v>
                </c:pt>
                <c:pt idx="7">
                  <c:v>0.2</c:v>
                </c:pt>
                <c:pt idx="8">
                  <c:v>0.25</c:v>
                </c:pt>
                <c:pt idx="9">
                  <c:v>0.31000000000000016</c:v>
                </c:pt>
                <c:pt idx="10">
                  <c:v>0.4</c:v>
                </c:pt>
                <c:pt idx="11">
                  <c:v>0.5</c:v>
                </c:pt>
                <c:pt idx="12">
                  <c:v>0.63000000000000034</c:v>
                </c:pt>
                <c:pt idx="13">
                  <c:v>0.79</c:v>
                </c:pt>
                <c:pt idx="14">
                  <c:v>0.96000000000000041</c:v>
                </c:pt>
                <c:pt idx="15">
                  <c:v>1.1400000000000001</c:v>
                </c:pt>
                <c:pt idx="16">
                  <c:v>1.32</c:v>
                </c:pt>
                <c:pt idx="17">
                  <c:v>1.5</c:v>
                </c:pt>
                <c:pt idx="18">
                  <c:v>1.6800000000000006</c:v>
                </c:pt>
                <c:pt idx="19">
                  <c:v>1.8499999999999992</c:v>
                </c:pt>
                <c:pt idx="20">
                  <c:v>2.02</c:v>
                </c:pt>
                <c:pt idx="21">
                  <c:v>2.25</c:v>
                </c:pt>
                <c:pt idx="22">
                  <c:v>2.4699999999999998</c:v>
                </c:pt>
                <c:pt idx="23">
                  <c:v>2.6</c:v>
                </c:pt>
                <c:pt idx="24">
                  <c:v>2.72</c:v>
                </c:pt>
                <c:pt idx="25">
                  <c:v>2.9299999999999997</c:v>
                </c:pt>
                <c:pt idx="26">
                  <c:v>3.1100000000000003</c:v>
                </c:pt>
                <c:pt idx="27">
                  <c:v>3.22</c:v>
                </c:pt>
                <c:pt idx="28">
                  <c:v>3.3499999999999988</c:v>
                </c:pt>
                <c:pt idx="29">
                  <c:v>3.4699999999999998</c:v>
                </c:pt>
                <c:pt idx="30">
                  <c:v>3.6</c:v>
                </c:pt>
                <c:pt idx="31">
                  <c:v>3.8099999999999987</c:v>
                </c:pt>
                <c:pt idx="32">
                  <c:v>4.01</c:v>
                </c:pt>
                <c:pt idx="33">
                  <c:v>4.0999999999999996</c:v>
                </c:pt>
                <c:pt idx="34">
                  <c:v>4.21</c:v>
                </c:pt>
                <c:pt idx="35">
                  <c:v>4.3</c:v>
                </c:pt>
                <c:pt idx="36">
                  <c:v>4.3599999999999985</c:v>
                </c:pt>
                <c:pt idx="37">
                  <c:v>4.4499999999999993</c:v>
                </c:pt>
                <c:pt idx="38">
                  <c:v>4.5499999999999989</c:v>
                </c:pt>
                <c:pt idx="39">
                  <c:v>4.6099999999999985</c:v>
                </c:pt>
                <c:pt idx="40">
                  <c:v>4.6699999999999955</c:v>
                </c:pt>
                <c:pt idx="41">
                  <c:v>4.7099999999999982</c:v>
                </c:pt>
                <c:pt idx="42">
                  <c:v>4.7399999999999984</c:v>
                </c:pt>
                <c:pt idx="43">
                  <c:v>4.7499999999999982</c:v>
                </c:pt>
                <c:pt idx="44">
                  <c:v>4.759999999999998</c:v>
                </c:pt>
                <c:pt idx="45">
                  <c:v>4.759999999999998</c:v>
                </c:pt>
                <c:pt idx="46">
                  <c:v>4.7699999999999978</c:v>
                </c:pt>
                <c:pt idx="47">
                  <c:v>4.7699999999999978</c:v>
                </c:pt>
              </c:numCache>
            </c:numRef>
          </c:val>
        </c:ser>
        <c:ser>
          <c:idx val="6"/>
          <c:order val="6"/>
          <c:tx>
            <c:v>mm57</c:v>
          </c:tx>
          <c:spPr>
            <a:ln w="19050"/>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'2010Mar13data'!$G$93:$BB$93</c:f>
              <c:numCache>
                <c:formatCode>0.00</c:formatCode>
                <c:ptCount val="48"/>
                <c:pt idx="0">
                  <c:v>4.0000000000000022E-2</c:v>
                </c:pt>
                <c:pt idx="1">
                  <c:v>7.0000000000000021E-2</c:v>
                </c:pt>
                <c:pt idx="2">
                  <c:v>9.0000000000000024E-2</c:v>
                </c:pt>
                <c:pt idx="3">
                  <c:v>0.1</c:v>
                </c:pt>
                <c:pt idx="4">
                  <c:v>0.1</c:v>
                </c:pt>
                <c:pt idx="5">
                  <c:v>0.1</c:v>
                </c:pt>
                <c:pt idx="6">
                  <c:v>0.11</c:v>
                </c:pt>
                <c:pt idx="7">
                  <c:v>0.15000000000000008</c:v>
                </c:pt>
                <c:pt idx="8">
                  <c:v>0.16</c:v>
                </c:pt>
                <c:pt idx="9">
                  <c:v>0.2</c:v>
                </c:pt>
                <c:pt idx="10">
                  <c:v>0.27</c:v>
                </c:pt>
                <c:pt idx="11">
                  <c:v>0.38000000000000017</c:v>
                </c:pt>
                <c:pt idx="12">
                  <c:v>0.54</c:v>
                </c:pt>
                <c:pt idx="13">
                  <c:v>0.73000000000000032</c:v>
                </c:pt>
                <c:pt idx="14">
                  <c:v>0.80999999999999994</c:v>
                </c:pt>
                <c:pt idx="15">
                  <c:v>0.8899999999999999</c:v>
                </c:pt>
                <c:pt idx="16">
                  <c:v>0.9700000000000002</c:v>
                </c:pt>
                <c:pt idx="17">
                  <c:v>1.0499999999999992</c:v>
                </c:pt>
                <c:pt idx="18">
                  <c:v>1.179999999999999</c:v>
                </c:pt>
                <c:pt idx="19">
                  <c:v>1.349999999999999</c:v>
                </c:pt>
                <c:pt idx="20">
                  <c:v>1.5099999999999985</c:v>
                </c:pt>
                <c:pt idx="21">
                  <c:v>1.6299999999999988</c:v>
                </c:pt>
                <c:pt idx="22">
                  <c:v>1.7199999999999982</c:v>
                </c:pt>
                <c:pt idx="23">
                  <c:v>1.819999999999999</c:v>
                </c:pt>
                <c:pt idx="24">
                  <c:v>1.9399999999999988</c:v>
                </c:pt>
                <c:pt idx="25">
                  <c:v>2.0799999999999987</c:v>
                </c:pt>
                <c:pt idx="26">
                  <c:v>2.2499999999999996</c:v>
                </c:pt>
                <c:pt idx="27">
                  <c:v>2.4199999999999982</c:v>
                </c:pt>
                <c:pt idx="28">
                  <c:v>2.5599999999999987</c:v>
                </c:pt>
                <c:pt idx="29">
                  <c:v>2.6599999999999997</c:v>
                </c:pt>
                <c:pt idx="30">
                  <c:v>2.7299999999999995</c:v>
                </c:pt>
                <c:pt idx="31">
                  <c:v>2.8199999999999981</c:v>
                </c:pt>
                <c:pt idx="32">
                  <c:v>2.9399999999999982</c:v>
                </c:pt>
                <c:pt idx="33">
                  <c:v>3.0399999999999987</c:v>
                </c:pt>
                <c:pt idx="34">
                  <c:v>3.1099999999999994</c:v>
                </c:pt>
                <c:pt idx="35">
                  <c:v>3.2199999999999993</c:v>
                </c:pt>
                <c:pt idx="36">
                  <c:v>3.3199999999999981</c:v>
                </c:pt>
                <c:pt idx="37">
                  <c:v>3.3599999999999981</c:v>
                </c:pt>
                <c:pt idx="38">
                  <c:v>3.3599999999999981</c:v>
                </c:pt>
                <c:pt idx="39">
                  <c:v>3.3599999999999981</c:v>
                </c:pt>
                <c:pt idx="40">
                  <c:v>3.3599999999999981</c:v>
                </c:pt>
                <c:pt idx="41">
                  <c:v>3.4199999999999982</c:v>
                </c:pt>
                <c:pt idx="42">
                  <c:v>3.4199999999999982</c:v>
                </c:pt>
                <c:pt idx="43">
                  <c:v>3.4199999999999982</c:v>
                </c:pt>
                <c:pt idx="44">
                  <c:v>3.4199999999999982</c:v>
                </c:pt>
                <c:pt idx="45">
                  <c:v>3.4199999999999982</c:v>
                </c:pt>
                <c:pt idx="46">
                  <c:v>3.4199999999999982</c:v>
                </c:pt>
                <c:pt idx="47">
                  <c:v>3.4199999999999982</c:v>
                </c:pt>
              </c:numCache>
            </c:numRef>
          </c:val>
        </c:ser>
        <c:ser>
          <c:idx val="7"/>
          <c:order val="7"/>
          <c:tx>
            <c:v>wrf1</c:v>
          </c:tx>
          <c:spPr>
            <a:ln w="19050">
              <a:prstDash val="dash"/>
            </a:ln>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'2010Mar13data'!$G$94:$BB$94</c:f>
              <c:numCache>
                <c:formatCode>0.00</c:formatCode>
                <c:ptCount val="48"/>
                <c:pt idx="0">
                  <c:v>0</c:v>
                </c:pt>
                <c:pt idx="1">
                  <c:v>0.05</c:v>
                </c:pt>
                <c:pt idx="2">
                  <c:v>7.0000000000000021E-2</c:v>
                </c:pt>
                <c:pt idx="3">
                  <c:v>0.11000000000000001</c:v>
                </c:pt>
                <c:pt idx="4">
                  <c:v>0.14000000000000001</c:v>
                </c:pt>
                <c:pt idx="5">
                  <c:v>0.14000000000000001</c:v>
                </c:pt>
                <c:pt idx="6">
                  <c:v>0.22000000000000003</c:v>
                </c:pt>
                <c:pt idx="7">
                  <c:v>0.28000000000000008</c:v>
                </c:pt>
                <c:pt idx="8">
                  <c:v>0.37000000000000016</c:v>
                </c:pt>
                <c:pt idx="9">
                  <c:v>0.48000000000000015</c:v>
                </c:pt>
                <c:pt idx="10">
                  <c:v>0.59</c:v>
                </c:pt>
                <c:pt idx="11">
                  <c:v>0.74000000000000032</c:v>
                </c:pt>
                <c:pt idx="12">
                  <c:v>0.88</c:v>
                </c:pt>
                <c:pt idx="13">
                  <c:v>1.08</c:v>
                </c:pt>
                <c:pt idx="14">
                  <c:v>1.34</c:v>
                </c:pt>
                <c:pt idx="15">
                  <c:v>1.56</c:v>
                </c:pt>
                <c:pt idx="16">
                  <c:v>1.7000000000000002</c:v>
                </c:pt>
                <c:pt idx="17">
                  <c:v>1.8400000000000003</c:v>
                </c:pt>
                <c:pt idx="18">
                  <c:v>1.9800000000000011</c:v>
                </c:pt>
                <c:pt idx="19">
                  <c:v>2.1300000000000003</c:v>
                </c:pt>
                <c:pt idx="20">
                  <c:v>2.3499999999999992</c:v>
                </c:pt>
                <c:pt idx="21">
                  <c:v>2.6200000000000006</c:v>
                </c:pt>
                <c:pt idx="22">
                  <c:v>2.9299999999999997</c:v>
                </c:pt>
                <c:pt idx="23">
                  <c:v>3.1800000000000006</c:v>
                </c:pt>
                <c:pt idx="24">
                  <c:v>3.4699999999999998</c:v>
                </c:pt>
                <c:pt idx="25">
                  <c:v>3.7200000000000006</c:v>
                </c:pt>
                <c:pt idx="26">
                  <c:v>3.8899999999999997</c:v>
                </c:pt>
                <c:pt idx="27">
                  <c:v>4.0200000000000005</c:v>
                </c:pt>
                <c:pt idx="28">
                  <c:v>4.1599999999999975</c:v>
                </c:pt>
                <c:pt idx="29">
                  <c:v>4.34</c:v>
                </c:pt>
                <c:pt idx="30">
                  <c:v>4.51</c:v>
                </c:pt>
                <c:pt idx="31">
                  <c:v>4.6399999999999997</c:v>
                </c:pt>
                <c:pt idx="32">
                  <c:v>4.7799999999999994</c:v>
                </c:pt>
                <c:pt idx="33">
                  <c:v>4.8599999999999985</c:v>
                </c:pt>
                <c:pt idx="34">
                  <c:v>4.8999999999999995</c:v>
                </c:pt>
                <c:pt idx="35">
                  <c:v>4.919999999999999</c:v>
                </c:pt>
                <c:pt idx="36">
                  <c:v>4.9299999999999988</c:v>
                </c:pt>
                <c:pt idx="37">
                  <c:v>4.9499999999999984</c:v>
                </c:pt>
                <c:pt idx="38">
                  <c:v>4.969999999999998</c:v>
                </c:pt>
                <c:pt idx="39">
                  <c:v>4.9899999999999984</c:v>
                </c:pt>
                <c:pt idx="40">
                  <c:v>5.0299999999999976</c:v>
                </c:pt>
                <c:pt idx="41">
                  <c:v>5.0799999999999974</c:v>
                </c:pt>
                <c:pt idx="42">
                  <c:v>5.1199999999999966</c:v>
                </c:pt>
                <c:pt idx="43">
                  <c:v>5.1499999999999977</c:v>
                </c:pt>
                <c:pt idx="44">
                  <c:v>5.1599999999999975</c:v>
                </c:pt>
                <c:pt idx="45">
                  <c:v>5.1599999999999975</c:v>
                </c:pt>
                <c:pt idx="46">
                  <c:v>5.1599999999999975</c:v>
                </c:pt>
                <c:pt idx="47">
                  <c:v>5.1899999999999977</c:v>
                </c:pt>
              </c:numCache>
            </c:numRef>
          </c:val>
        </c:ser>
        <c:ser>
          <c:idx val="8"/>
          <c:order val="8"/>
          <c:tx>
            <c:v>wrf2</c:v>
          </c:tx>
          <c:spPr>
            <a:ln w="19050">
              <a:prstDash val="dash"/>
            </a:ln>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'2010Mar13data'!$G$95:$BB$95</c:f>
              <c:numCache>
                <c:formatCode>0.00</c:formatCode>
                <c:ptCount val="48"/>
                <c:pt idx="0">
                  <c:v>1.0000000000000005E-2</c:v>
                </c:pt>
                <c:pt idx="1">
                  <c:v>6.9999999999999993E-2</c:v>
                </c:pt>
                <c:pt idx="2">
                  <c:v>0.12000000000000002</c:v>
                </c:pt>
                <c:pt idx="3">
                  <c:v>0.16</c:v>
                </c:pt>
                <c:pt idx="4">
                  <c:v>0.19</c:v>
                </c:pt>
                <c:pt idx="5">
                  <c:v>0.21000000000000008</c:v>
                </c:pt>
                <c:pt idx="6">
                  <c:v>0.24000000000000007</c:v>
                </c:pt>
                <c:pt idx="7">
                  <c:v>0.28000000000000008</c:v>
                </c:pt>
                <c:pt idx="8">
                  <c:v>0.33000000000000024</c:v>
                </c:pt>
                <c:pt idx="9">
                  <c:v>0.41000000000000014</c:v>
                </c:pt>
                <c:pt idx="10">
                  <c:v>0.5</c:v>
                </c:pt>
                <c:pt idx="11">
                  <c:v>0.62000000000000033</c:v>
                </c:pt>
                <c:pt idx="12">
                  <c:v>0.72000000000000031</c:v>
                </c:pt>
                <c:pt idx="13">
                  <c:v>0.89999999999999991</c:v>
                </c:pt>
                <c:pt idx="14">
                  <c:v>1.1800000000000006</c:v>
                </c:pt>
                <c:pt idx="15">
                  <c:v>1.3499999999999992</c:v>
                </c:pt>
                <c:pt idx="16">
                  <c:v>1.42</c:v>
                </c:pt>
                <c:pt idx="17">
                  <c:v>1.5</c:v>
                </c:pt>
                <c:pt idx="18">
                  <c:v>1.57</c:v>
                </c:pt>
                <c:pt idx="19">
                  <c:v>1.6600000000000001</c:v>
                </c:pt>
                <c:pt idx="20">
                  <c:v>1.79</c:v>
                </c:pt>
                <c:pt idx="21">
                  <c:v>2.02</c:v>
                </c:pt>
                <c:pt idx="22">
                  <c:v>2.2400000000000002</c:v>
                </c:pt>
                <c:pt idx="23">
                  <c:v>2.5</c:v>
                </c:pt>
                <c:pt idx="24">
                  <c:v>2.7</c:v>
                </c:pt>
                <c:pt idx="25">
                  <c:v>2.8400000000000003</c:v>
                </c:pt>
                <c:pt idx="26">
                  <c:v>2.9200000000000004</c:v>
                </c:pt>
                <c:pt idx="27">
                  <c:v>3.01</c:v>
                </c:pt>
                <c:pt idx="28">
                  <c:v>3.1</c:v>
                </c:pt>
                <c:pt idx="29">
                  <c:v>3.15</c:v>
                </c:pt>
                <c:pt idx="30">
                  <c:v>3.2199999999999998</c:v>
                </c:pt>
                <c:pt idx="31">
                  <c:v>3.3499999999999988</c:v>
                </c:pt>
                <c:pt idx="32">
                  <c:v>3.4999999999999987</c:v>
                </c:pt>
                <c:pt idx="33">
                  <c:v>3.5999999999999988</c:v>
                </c:pt>
                <c:pt idx="34">
                  <c:v>3.7499999999999996</c:v>
                </c:pt>
                <c:pt idx="35">
                  <c:v>3.8399999999999981</c:v>
                </c:pt>
                <c:pt idx="36">
                  <c:v>3.8999999999999981</c:v>
                </c:pt>
                <c:pt idx="37">
                  <c:v>3.9399999999999982</c:v>
                </c:pt>
                <c:pt idx="38">
                  <c:v>3.9599999999999982</c:v>
                </c:pt>
                <c:pt idx="39">
                  <c:v>3.9899999999999993</c:v>
                </c:pt>
                <c:pt idx="40">
                  <c:v>4.0499999999999989</c:v>
                </c:pt>
                <c:pt idx="41">
                  <c:v>4.0599999999999987</c:v>
                </c:pt>
                <c:pt idx="42">
                  <c:v>4.0599999999999987</c:v>
                </c:pt>
                <c:pt idx="43">
                  <c:v>4.0599999999999987</c:v>
                </c:pt>
                <c:pt idx="44">
                  <c:v>4.0599999999999987</c:v>
                </c:pt>
                <c:pt idx="45">
                  <c:v>4.0599999999999987</c:v>
                </c:pt>
                <c:pt idx="46">
                  <c:v>4.0599999999999987</c:v>
                </c:pt>
                <c:pt idx="47">
                  <c:v>4.0599999999999987</c:v>
                </c:pt>
              </c:numCache>
            </c:numRef>
          </c:val>
        </c:ser>
        <c:ser>
          <c:idx val="9"/>
          <c:order val="9"/>
          <c:tx>
            <c:v>wrf3</c:v>
          </c:tx>
          <c:spPr>
            <a:ln w="19050">
              <a:prstDash val="dash"/>
            </a:ln>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'2010Mar13data'!$G$96:$BB$96</c:f>
              <c:numCache>
                <c:formatCode>0.00</c:formatCode>
                <c:ptCount val="48"/>
                <c:pt idx="0">
                  <c:v>0</c:v>
                </c:pt>
                <c:pt idx="1">
                  <c:v>0.05</c:v>
                </c:pt>
                <c:pt idx="2">
                  <c:v>0.1</c:v>
                </c:pt>
                <c:pt idx="3">
                  <c:v>0.15000000000000011</c:v>
                </c:pt>
                <c:pt idx="4">
                  <c:v>0.1800000000000001</c:v>
                </c:pt>
                <c:pt idx="5">
                  <c:v>0.2100000000000001</c:v>
                </c:pt>
                <c:pt idx="6">
                  <c:v>0.23</c:v>
                </c:pt>
                <c:pt idx="7">
                  <c:v>0.23</c:v>
                </c:pt>
                <c:pt idx="8">
                  <c:v>0.25</c:v>
                </c:pt>
                <c:pt idx="9">
                  <c:v>0.29000000000000015</c:v>
                </c:pt>
                <c:pt idx="10">
                  <c:v>0.39000000000000018</c:v>
                </c:pt>
                <c:pt idx="11">
                  <c:v>0.54</c:v>
                </c:pt>
                <c:pt idx="12">
                  <c:v>0.69000000000000039</c:v>
                </c:pt>
                <c:pt idx="13">
                  <c:v>0.88000000000000012</c:v>
                </c:pt>
                <c:pt idx="14">
                  <c:v>0.98000000000000009</c:v>
                </c:pt>
                <c:pt idx="15">
                  <c:v>1.1300000000000001</c:v>
                </c:pt>
                <c:pt idx="16">
                  <c:v>1.31</c:v>
                </c:pt>
                <c:pt idx="17">
                  <c:v>1.44</c:v>
                </c:pt>
                <c:pt idx="18">
                  <c:v>1.56</c:v>
                </c:pt>
                <c:pt idx="19">
                  <c:v>1.6900000000000006</c:v>
                </c:pt>
                <c:pt idx="20">
                  <c:v>1.8599999999999992</c:v>
                </c:pt>
                <c:pt idx="21">
                  <c:v>2.0099999999999998</c:v>
                </c:pt>
                <c:pt idx="22">
                  <c:v>2.11</c:v>
                </c:pt>
                <c:pt idx="23">
                  <c:v>2.23</c:v>
                </c:pt>
                <c:pt idx="24">
                  <c:v>2.4099999999999997</c:v>
                </c:pt>
                <c:pt idx="25">
                  <c:v>2.71</c:v>
                </c:pt>
                <c:pt idx="26">
                  <c:v>3.01</c:v>
                </c:pt>
                <c:pt idx="27">
                  <c:v>3.1399999999999997</c:v>
                </c:pt>
                <c:pt idx="28">
                  <c:v>3.1899999999999995</c:v>
                </c:pt>
                <c:pt idx="29">
                  <c:v>3.2199999999999993</c:v>
                </c:pt>
                <c:pt idx="30">
                  <c:v>3.2399999999999993</c:v>
                </c:pt>
                <c:pt idx="31">
                  <c:v>3.2599999999999993</c:v>
                </c:pt>
                <c:pt idx="32">
                  <c:v>3.2799999999999994</c:v>
                </c:pt>
                <c:pt idx="33">
                  <c:v>3.2999999999999994</c:v>
                </c:pt>
                <c:pt idx="34">
                  <c:v>3.3199999999999981</c:v>
                </c:pt>
                <c:pt idx="35">
                  <c:v>3.3299999999999987</c:v>
                </c:pt>
                <c:pt idx="36">
                  <c:v>3.3299999999999987</c:v>
                </c:pt>
                <c:pt idx="37">
                  <c:v>3.3299999999999987</c:v>
                </c:pt>
                <c:pt idx="38">
                  <c:v>3.3899999999999988</c:v>
                </c:pt>
                <c:pt idx="39">
                  <c:v>3.4299999999999993</c:v>
                </c:pt>
                <c:pt idx="40">
                  <c:v>3.4499999999999993</c:v>
                </c:pt>
                <c:pt idx="41">
                  <c:v>3.4599999999999977</c:v>
                </c:pt>
                <c:pt idx="42">
                  <c:v>3.4599999999999977</c:v>
                </c:pt>
                <c:pt idx="43">
                  <c:v>3.4699999999999989</c:v>
                </c:pt>
                <c:pt idx="44">
                  <c:v>3.4699999999999989</c:v>
                </c:pt>
                <c:pt idx="45">
                  <c:v>3.4699999999999989</c:v>
                </c:pt>
                <c:pt idx="46">
                  <c:v>3.4699999999999989</c:v>
                </c:pt>
                <c:pt idx="47">
                  <c:v>3.4799999999999978</c:v>
                </c:pt>
              </c:numCache>
            </c:numRef>
          </c:val>
        </c:ser>
        <c:ser>
          <c:idx val="10"/>
          <c:order val="10"/>
          <c:tx>
            <c:v>wrf4</c:v>
          </c:tx>
          <c:spPr>
            <a:ln w="19050">
              <a:prstDash val="dash"/>
            </a:ln>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'2010Mar13data'!$G$97:$BB$97</c:f>
              <c:numCache>
                <c:formatCode>0.00</c:formatCode>
                <c:ptCount val="48"/>
                <c:pt idx="0">
                  <c:v>2.0000000000000011E-2</c:v>
                </c:pt>
                <c:pt idx="1">
                  <c:v>7.0000000000000021E-2</c:v>
                </c:pt>
                <c:pt idx="2">
                  <c:v>0.11000000000000001</c:v>
                </c:pt>
                <c:pt idx="3">
                  <c:v>0.15000000000000011</c:v>
                </c:pt>
                <c:pt idx="4">
                  <c:v>0.16000000000000003</c:v>
                </c:pt>
                <c:pt idx="5">
                  <c:v>0.20000000000000004</c:v>
                </c:pt>
                <c:pt idx="6">
                  <c:v>0.26</c:v>
                </c:pt>
                <c:pt idx="7">
                  <c:v>0.33000000000000024</c:v>
                </c:pt>
                <c:pt idx="8">
                  <c:v>0.42000000000000021</c:v>
                </c:pt>
                <c:pt idx="9">
                  <c:v>0.54</c:v>
                </c:pt>
                <c:pt idx="10">
                  <c:v>0.68</c:v>
                </c:pt>
                <c:pt idx="11">
                  <c:v>0.78</c:v>
                </c:pt>
                <c:pt idx="12">
                  <c:v>0.87000000000000033</c:v>
                </c:pt>
                <c:pt idx="13">
                  <c:v>0.95000000000000029</c:v>
                </c:pt>
                <c:pt idx="14">
                  <c:v>1.02</c:v>
                </c:pt>
                <c:pt idx="15">
                  <c:v>1.1100000000000001</c:v>
                </c:pt>
                <c:pt idx="16">
                  <c:v>1.27</c:v>
                </c:pt>
                <c:pt idx="17">
                  <c:v>1.5</c:v>
                </c:pt>
                <c:pt idx="18">
                  <c:v>1.7</c:v>
                </c:pt>
                <c:pt idx="19">
                  <c:v>1.9200000000000006</c:v>
                </c:pt>
                <c:pt idx="20">
                  <c:v>2.2000000000000002</c:v>
                </c:pt>
                <c:pt idx="21">
                  <c:v>2.5299999999999998</c:v>
                </c:pt>
                <c:pt idx="22">
                  <c:v>2.9800000000000004</c:v>
                </c:pt>
                <c:pt idx="23">
                  <c:v>3.24</c:v>
                </c:pt>
                <c:pt idx="24">
                  <c:v>3.5200000000000005</c:v>
                </c:pt>
                <c:pt idx="25">
                  <c:v>3.7800000000000002</c:v>
                </c:pt>
                <c:pt idx="26">
                  <c:v>4.07</c:v>
                </c:pt>
                <c:pt idx="27">
                  <c:v>4.3100000000000005</c:v>
                </c:pt>
                <c:pt idx="28">
                  <c:v>4.45</c:v>
                </c:pt>
                <c:pt idx="29">
                  <c:v>4.55</c:v>
                </c:pt>
                <c:pt idx="30">
                  <c:v>4.6199999999999974</c:v>
                </c:pt>
                <c:pt idx="31">
                  <c:v>4.6599999999999975</c:v>
                </c:pt>
                <c:pt idx="32">
                  <c:v>4.6899999999999995</c:v>
                </c:pt>
                <c:pt idx="33">
                  <c:v>4.7</c:v>
                </c:pt>
                <c:pt idx="34">
                  <c:v>4.7</c:v>
                </c:pt>
                <c:pt idx="35">
                  <c:v>4.7</c:v>
                </c:pt>
                <c:pt idx="36">
                  <c:v>4.7</c:v>
                </c:pt>
                <c:pt idx="37">
                  <c:v>4.7</c:v>
                </c:pt>
                <c:pt idx="38">
                  <c:v>4.72</c:v>
                </c:pt>
                <c:pt idx="39">
                  <c:v>4.7399999999999993</c:v>
                </c:pt>
                <c:pt idx="40">
                  <c:v>4.7599999999999989</c:v>
                </c:pt>
                <c:pt idx="41">
                  <c:v>4.7599999999999989</c:v>
                </c:pt>
                <c:pt idx="42">
                  <c:v>4.7599999999999989</c:v>
                </c:pt>
                <c:pt idx="43">
                  <c:v>4.7599999999999989</c:v>
                </c:pt>
                <c:pt idx="44">
                  <c:v>4.7599999999999989</c:v>
                </c:pt>
                <c:pt idx="45">
                  <c:v>4.7599999999999989</c:v>
                </c:pt>
                <c:pt idx="46">
                  <c:v>4.7599999999999989</c:v>
                </c:pt>
                <c:pt idx="47">
                  <c:v>4.7599999999999989</c:v>
                </c:pt>
              </c:numCache>
            </c:numRef>
          </c:val>
        </c:ser>
        <c:ser>
          <c:idx val="11"/>
          <c:order val="11"/>
          <c:tx>
            <c:v>wrf5</c:v>
          </c:tx>
          <c:spPr>
            <a:ln w="19050">
              <a:prstDash val="dash"/>
            </a:ln>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'2010Mar13data'!$G$98:$BB$98</c:f>
              <c:numCache>
                <c:formatCode>0.00</c:formatCode>
                <c:ptCount val="48"/>
                <c:pt idx="0">
                  <c:v>3.0000000000000002E-2</c:v>
                </c:pt>
                <c:pt idx="1">
                  <c:v>9.0000000000000024E-2</c:v>
                </c:pt>
                <c:pt idx="2">
                  <c:v>0.15000000000000008</c:v>
                </c:pt>
                <c:pt idx="3">
                  <c:v>0.19</c:v>
                </c:pt>
                <c:pt idx="4">
                  <c:v>0.21000000000000008</c:v>
                </c:pt>
                <c:pt idx="5">
                  <c:v>0.24000000000000007</c:v>
                </c:pt>
                <c:pt idx="6">
                  <c:v>0.28000000000000008</c:v>
                </c:pt>
                <c:pt idx="7">
                  <c:v>0.36000000000000015</c:v>
                </c:pt>
                <c:pt idx="8">
                  <c:v>0.45</c:v>
                </c:pt>
                <c:pt idx="9">
                  <c:v>0.54999999999999993</c:v>
                </c:pt>
                <c:pt idx="10">
                  <c:v>0.65000000000000024</c:v>
                </c:pt>
                <c:pt idx="11">
                  <c:v>0.7100000000000003</c:v>
                </c:pt>
                <c:pt idx="12">
                  <c:v>0.78</c:v>
                </c:pt>
                <c:pt idx="13">
                  <c:v>0.87000000000000033</c:v>
                </c:pt>
                <c:pt idx="14">
                  <c:v>0.95000000000000029</c:v>
                </c:pt>
                <c:pt idx="15">
                  <c:v>1.03</c:v>
                </c:pt>
                <c:pt idx="16">
                  <c:v>1.1100000000000001</c:v>
                </c:pt>
                <c:pt idx="17">
                  <c:v>1.2200000000000002</c:v>
                </c:pt>
                <c:pt idx="18">
                  <c:v>1.3400000000000003</c:v>
                </c:pt>
                <c:pt idx="19">
                  <c:v>1.4400000000000004</c:v>
                </c:pt>
                <c:pt idx="20">
                  <c:v>1.5700000000000003</c:v>
                </c:pt>
                <c:pt idx="21">
                  <c:v>1.7200000000000002</c:v>
                </c:pt>
                <c:pt idx="22">
                  <c:v>1.87</c:v>
                </c:pt>
                <c:pt idx="23">
                  <c:v>2.04</c:v>
                </c:pt>
                <c:pt idx="24">
                  <c:v>2.25</c:v>
                </c:pt>
                <c:pt idx="25">
                  <c:v>2.48</c:v>
                </c:pt>
                <c:pt idx="26">
                  <c:v>2.71</c:v>
                </c:pt>
                <c:pt idx="27">
                  <c:v>2.8299999999999987</c:v>
                </c:pt>
                <c:pt idx="28">
                  <c:v>2.92</c:v>
                </c:pt>
                <c:pt idx="29">
                  <c:v>2.9499999999999997</c:v>
                </c:pt>
                <c:pt idx="30">
                  <c:v>2.9699999999999998</c:v>
                </c:pt>
                <c:pt idx="31">
                  <c:v>2.9899999999999998</c:v>
                </c:pt>
                <c:pt idx="32">
                  <c:v>3.0199999999999987</c:v>
                </c:pt>
                <c:pt idx="33">
                  <c:v>3.0499999999999994</c:v>
                </c:pt>
                <c:pt idx="34">
                  <c:v>3.0799999999999987</c:v>
                </c:pt>
                <c:pt idx="35">
                  <c:v>3.109999999999999</c:v>
                </c:pt>
                <c:pt idx="36">
                  <c:v>3.129999999999999</c:v>
                </c:pt>
                <c:pt idx="37">
                  <c:v>3.129999999999999</c:v>
                </c:pt>
                <c:pt idx="38">
                  <c:v>3.129999999999999</c:v>
                </c:pt>
                <c:pt idx="39">
                  <c:v>3.1599999999999988</c:v>
                </c:pt>
                <c:pt idx="40">
                  <c:v>3.1899999999999986</c:v>
                </c:pt>
                <c:pt idx="41">
                  <c:v>3.2099999999999986</c:v>
                </c:pt>
                <c:pt idx="42">
                  <c:v>3.2299999999999986</c:v>
                </c:pt>
                <c:pt idx="43">
                  <c:v>3.2299999999999986</c:v>
                </c:pt>
                <c:pt idx="44">
                  <c:v>3.2599999999999985</c:v>
                </c:pt>
                <c:pt idx="45">
                  <c:v>3.3099999999999983</c:v>
                </c:pt>
                <c:pt idx="46">
                  <c:v>3.3299999999999983</c:v>
                </c:pt>
                <c:pt idx="47">
                  <c:v>3.3299999999999983</c:v>
                </c:pt>
              </c:numCache>
            </c:numRef>
          </c:val>
        </c:ser>
        <c:ser>
          <c:idx val="12"/>
          <c:order val="12"/>
          <c:tx>
            <c:v>wrf6</c:v>
          </c:tx>
          <c:spPr>
            <a:ln w="19050">
              <a:prstDash val="dash"/>
            </a:ln>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'2010Mar13data'!$G$99:$BB$99</c:f>
              <c:numCache>
                <c:formatCode>0.00</c:formatCode>
                <c:ptCount val="48"/>
                <c:pt idx="0">
                  <c:v>0</c:v>
                </c:pt>
                <c:pt idx="1">
                  <c:v>0</c:v>
                </c:pt>
                <c:pt idx="2">
                  <c:v>0</c:v>
                </c:pt>
                <c:pt idx="3">
                  <c:v>0</c:v>
                </c:pt>
                <c:pt idx="4">
                  <c:v>0</c:v>
                </c:pt>
                <c:pt idx="5">
                  <c:v>0</c:v>
                </c:pt>
                <c:pt idx="6">
                  <c:v>3.0000000000000002E-2</c:v>
                </c:pt>
                <c:pt idx="7">
                  <c:v>6.0000000000000026E-2</c:v>
                </c:pt>
                <c:pt idx="8">
                  <c:v>8.0000000000000043E-2</c:v>
                </c:pt>
                <c:pt idx="9">
                  <c:v>0.1</c:v>
                </c:pt>
                <c:pt idx="10">
                  <c:v>0.14000000000000001</c:v>
                </c:pt>
                <c:pt idx="11">
                  <c:v>0.23</c:v>
                </c:pt>
                <c:pt idx="12">
                  <c:v>0.37000000000000016</c:v>
                </c:pt>
                <c:pt idx="13">
                  <c:v>0.45</c:v>
                </c:pt>
                <c:pt idx="14">
                  <c:v>0.58000000000000007</c:v>
                </c:pt>
                <c:pt idx="15">
                  <c:v>0.72000000000000042</c:v>
                </c:pt>
                <c:pt idx="16">
                  <c:v>0.8</c:v>
                </c:pt>
                <c:pt idx="17">
                  <c:v>0.86000000000000043</c:v>
                </c:pt>
                <c:pt idx="18">
                  <c:v>0.91000000000000014</c:v>
                </c:pt>
                <c:pt idx="19">
                  <c:v>1.0100000000000002</c:v>
                </c:pt>
                <c:pt idx="20">
                  <c:v>1.1800000000000008</c:v>
                </c:pt>
                <c:pt idx="21">
                  <c:v>1.36</c:v>
                </c:pt>
                <c:pt idx="22">
                  <c:v>1.54</c:v>
                </c:pt>
                <c:pt idx="23">
                  <c:v>1.72</c:v>
                </c:pt>
                <c:pt idx="24">
                  <c:v>1.9000000000000001</c:v>
                </c:pt>
                <c:pt idx="25">
                  <c:v>2.04</c:v>
                </c:pt>
                <c:pt idx="26">
                  <c:v>2.15</c:v>
                </c:pt>
                <c:pt idx="27">
                  <c:v>2.2399999999999998</c:v>
                </c:pt>
                <c:pt idx="28">
                  <c:v>2.3199999999999985</c:v>
                </c:pt>
                <c:pt idx="29">
                  <c:v>2.3899999999999997</c:v>
                </c:pt>
                <c:pt idx="30">
                  <c:v>2.4599999999999982</c:v>
                </c:pt>
                <c:pt idx="31">
                  <c:v>2.5199999999999987</c:v>
                </c:pt>
                <c:pt idx="32">
                  <c:v>2.5699999999999994</c:v>
                </c:pt>
                <c:pt idx="33">
                  <c:v>2.6299999999999994</c:v>
                </c:pt>
                <c:pt idx="34">
                  <c:v>2.7999999999999994</c:v>
                </c:pt>
                <c:pt idx="35">
                  <c:v>2.9399999999999982</c:v>
                </c:pt>
                <c:pt idx="36">
                  <c:v>2.9699999999999993</c:v>
                </c:pt>
                <c:pt idx="37">
                  <c:v>2.9699999999999993</c:v>
                </c:pt>
                <c:pt idx="38">
                  <c:v>3.0899999999999994</c:v>
                </c:pt>
                <c:pt idx="39">
                  <c:v>3.2099999999999995</c:v>
                </c:pt>
                <c:pt idx="40">
                  <c:v>3.3099999999999987</c:v>
                </c:pt>
                <c:pt idx="41">
                  <c:v>3.4099999999999997</c:v>
                </c:pt>
                <c:pt idx="42">
                  <c:v>3.4499999999999997</c:v>
                </c:pt>
                <c:pt idx="43">
                  <c:v>3.4499999999999997</c:v>
                </c:pt>
                <c:pt idx="44">
                  <c:v>3.4499999999999997</c:v>
                </c:pt>
                <c:pt idx="45">
                  <c:v>3.4499999999999997</c:v>
                </c:pt>
                <c:pt idx="46">
                  <c:v>3.4699999999999998</c:v>
                </c:pt>
                <c:pt idx="47">
                  <c:v>3.4899999999999998</c:v>
                </c:pt>
              </c:numCache>
            </c:numRef>
          </c:val>
        </c:ser>
        <c:ser>
          <c:idx val="13"/>
          <c:order val="13"/>
          <c:tx>
            <c:v>Mean</c:v>
          </c:tx>
          <c:spPr>
            <a:ln w="44450">
              <a:solidFill>
                <a:srgbClr val="00B050"/>
              </a:solidFill>
            </a:ln>
          </c:spPr>
          <c:marker>
            <c:symbol val="none"/>
          </c:marker>
          <c:cat>
            <c:numRef>
              <c:f>'2010Mar13data'!$F$86:$BB$86</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numCache>
            </c:numRef>
          </c:cat>
          <c:val>
            <c:numRef>
              <c:f>'2010Mar13data'!$G$100:$BB$100</c:f>
              <c:numCache>
                <c:formatCode>0.00</c:formatCode>
                <c:ptCount val="48"/>
                <c:pt idx="0">
                  <c:v>1.0000000000000005E-2</c:v>
                </c:pt>
                <c:pt idx="1">
                  <c:v>4.1538461538461538E-2</c:v>
                </c:pt>
                <c:pt idx="2">
                  <c:v>7.2307692307692351E-2</c:v>
                </c:pt>
                <c:pt idx="3">
                  <c:v>0.10076923076923089</c:v>
                </c:pt>
                <c:pt idx="4">
                  <c:v>0.116923076923077</c:v>
                </c:pt>
                <c:pt idx="5">
                  <c:v>0.13153846153846172</c:v>
                </c:pt>
                <c:pt idx="6">
                  <c:v>0.16692307692307687</c:v>
                </c:pt>
                <c:pt idx="7">
                  <c:v>0.21384615384615399</c:v>
                </c:pt>
                <c:pt idx="8">
                  <c:v>0.27230769230769253</c:v>
                </c:pt>
                <c:pt idx="9">
                  <c:v>0.35076923076923083</c:v>
                </c:pt>
                <c:pt idx="10">
                  <c:v>0.44538461538461593</c:v>
                </c:pt>
                <c:pt idx="11">
                  <c:v>0.5553846153846157</c:v>
                </c:pt>
                <c:pt idx="12">
                  <c:v>0.678461538461539</c:v>
                </c:pt>
                <c:pt idx="13">
                  <c:v>0.82769230769230784</c:v>
                </c:pt>
                <c:pt idx="14">
                  <c:v>0.98692307692307746</c:v>
                </c:pt>
                <c:pt idx="15">
                  <c:v>1.1469230769230778</c:v>
                </c:pt>
                <c:pt idx="16">
                  <c:v>1.2807692307692304</c:v>
                </c:pt>
                <c:pt idx="17">
                  <c:v>1.4138461538461538</c:v>
                </c:pt>
                <c:pt idx="18">
                  <c:v>1.5538461538461539</c:v>
                </c:pt>
                <c:pt idx="19">
                  <c:v>1.706153846153847</c:v>
                </c:pt>
                <c:pt idx="20">
                  <c:v>1.881538461538462</c:v>
                </c:pt>
                <c:pt idx="21">
                  <c:v>2.0930769230769233</c:v>
                </c:pt>
                <c:pt idx="22">
                  <c:v>2.3169230769230773</c:v>
                </c:pt>
                <c:pt idx="23">
                  <c:v>2.5161538461538453</c:v>
                </c:pt>
                <c:pt idx="24">
                  <c:v>2.7307692307692313</c:v>
                </c:pt>
                <c:pt idx="25">
                  <c:v>2.9492307692307698</c:v>
                </c:pt>
                <c:pt idx="26">
                  <c:v>3.1523076923076943</c:v>
                </c:pt>
                <c:pt idx="27">
                  <c:v>3.3030769230769237</c:v>
                </c:pt>
                <c:pt idx="28">
                  <c:v>3.4315384615384623</c:v>
                </c:pt>
                <c:pt idx="29">
                  <c:v>3.5515384615384624</c:v>
                </c:pt>
                <c:pt idx="30">
                  <c:v>3.6638461538461549</c:v>
                </c:pt>
                <c:pt idx="31">
                  <c:v>3.7700000000000009</c:v>
                </c:pt>
                <c:pt idx="32">
                  <c:v>3.8638461538461537</c:v>
                </c:pt>
                <c:pt idx="33">
                  <c:v>3.9292307692307702</c:v>
                </c:pt>
                <c:pt idx="34">
                  <c:v>3.99923076923077</c:v>
                </c:pt>
                <c:pt idx="35">
                  <c:v>4.0600000000000005</c:v>
                </c:pt>
                <c:pt idx="36">
                  <c:v>4.1000000000000005</c:v>
                </c:pt>
                <c:pt idx="37">
                  <c:v>4.1338461538461564</c:v>
                </c:pt>
                <c:pt idx="38">
                  <c:v>4.1730769230769242</c:v>
                </c:pt>
                <c:pt idx="39">
                  <c:v>4.2107692307692322</c:v>
                </c:pt>
                <c:pt idx="40">
                  <c:v>4.2492307692307714</c:v>
                </c:pt>
                <c:pt idx="41">
                  <c:v>4.2800000000000011</c:v>
                </c:pt>
                <c:pt idx="42">
                  <c:v>4.2966666666666704</c:v>
                </c:pt>
                <c:pt idx="43">
                  <c:v>4.3033333333333381</c:v>
                </c:pt>
                <c:pt idx="44">
                  <c:v>4.3091666666666679</c:v>
                </c:pt>
                <c:pt idx="45">
                  <c:v>4.3141666666666652</c:v>
                </c:pt>
                <c:pt idx="46">
                  <c:v>4.3191666666666677</c:v>
                </c:pt>
                <c:pt idx="47">
                  <c:v>4.3258333333333354</c:v>
                </c:pt>
              </c:numCache>
            </c:numRef>
          </c:val>
        </c:ser>
        <c:marker val="1"/>
        <c:axId val="52937472"/>
        <c:axId val="52939392"/>
      </c:lineChart>
      <c:catAx>
        <c:axId val="52937472"/>
        <c:scaling>
          <c:orientation val="minMax"/>
        </c:scaling>
        <c:axPos val="b"/>
        <c:title>
          <c:tx>
            <c:rich>
              <a:bodyPr/>
              <a:lstStyle/>
              <a:p>
                <a:pPr>
                  <a:defRPr/>
                </a:pPr>
                <a:r>
                  <a:rPr lang="en-US" sz="1600"/>
                  <a:t>Time (UTC)</a:t>
                </a:r>
              </a:p>
            </c:rich>
          </c:tx>
          <c:layout/>
        </c:title>
        <c:numFmt formatCode="General" sourceLinked="1"/>
        <c:tickLblPos val="nextTo"/>
        <c:txPr>
          <a:bodyPr/>
          <a:lstStyle/>
          <a:p>
            <a:pPr>
              <a:defRPr sz="1200"/>
            </a:pPr>
            <a:endParaRPr lang="en-US"/>
          </a:p>
        </c:txPr>
        <c:crossAx val="52939392"/>
        <c:crosses val="autoZero"/>
        <c:auto val="1"/>
        <c:lblAlgn val="ctr"/>
        <c:lblOffset val="100"/>
        <c:tickLblSkip val="2"/>
      </c:catAx>
      <c:valAx>
        <c:axId val="52939392"/>
        <c:scaling>
          <c:orientation val="minMax"/>
        </c:scaling>
        <c:axPos val="l"/>
        <c:majorGridlines/>
        <c:title>
          <c:tx>
            <c:rich>
              <a:bodyPr rot="-5400000" vert="horz"/>
              <a:lstStyle/>
              <a:p>
                <a:pPr>
                  <a:defRPr sz="1600"/>
                </a:pPr>
                <a:r>
                  <a:rPr lang="en-US" sz="1600"/>
                  <a:t>Cumulative QPF (in.)</a:t>
                </a:r>
              </a:p>
            </c:rich>
          </c:tx>
          <c:layout/>
        </c:title>
        <c:numFmt formatCode="0.00" sourceLinked="1"/>
        <c:tickLblPos val="nextTo"/>
        <c:txPr>
          <a:bodyPr/>
          <a:lstStyle/>
          <a:p>
            <a:pPr>
              <a:defRPr sz="1200"/>
            </a:pPr>
            <a:endParaRPr lang="en-US"/>
          </a:p>
        </c:txPr>
        <c:crossAx val="52937472"/>
        <c:crosses val="autoZero"/>
        <c:crossBetween val="between"/>
        <c:majorUnit val="0.5"/>
      </c:valAx>
      <c:spPr>
        <a:solidFill>
          <a:schemeClr val="bg1"/>
        </a:solidFill>
      </c:spPr>
    </c:plotArea>
    <c:legend>
      <c:legendPos val="b"/>
      <c:layout/>
      <c:txPr>
        <a:bodyPr/>
        <a:lstStyle/>
        <a:p>
          <a:pPr>
            <a:defRPr sz="1200"/>
          </a:pPr>
          <a:endParaRPr lang="en-US"/>
        </a:p>
      </c:txPr>
    </c:legend>
    <c:plotVisOnly val="1"/>
  </c:chart>
  <c:spPr>
    <a:solidFill>
      <a:schemeClr val="tx2">
        <a:lumMod val="20000"/>
        <a:lumOff val="8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a:t>Ensemble Forecast for WHIN4, March 13-14, 2010</a:t>
            </a:r>
          </a:p>
        </c:rich>
      </c:tx>
      <c:layout>
        <c:manualLayout>
          <c:xMode val="edge"/>
          <c:yMode val="edge"/>
          <c:x val="0.16326748269243535"/>
          <c:y val="1.01075265736424E-2"/>
        </c:manualLayout>
      </c:layout>
    </c:title>
    <c:plotArea>
      <c:layout>
        <c:manualLayout>
          <c:layoutTarget val="inner"/>
          <c:xMode val="edge"/>
          <c:yMode val="edge"/>
          <c:x val="8.3571482243665743E-2"/>
          <c:y val="9.319648856568169E-2"/>
          <c:w val="0.89297432724159265"/>
          <c:h val="0.70031342882797021"/>
        </c:manualLayout>
      </c:layout>
      <c:lineChart>
        <c:grouping val="standard"/>
        <c:ser>
          <c:idx val="0"/>
          <c:order val="0"/>
          <c:tx>
            <c:v>mm51</c:v>
          </c:tx>
          <c:spPr>
            <a:ln w="19050"/>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StageData!$B$3:$AX$3</c:f>
              <c:numCache>
                <c:formatCode>0.00</c:formatCode>
                <c:ptCount val="49"/>
                <c:pt idx="0">
                  <c:v>2.6</c:v>
                </c:pt>
                <c:pt idx="1">
                  <c:v>2.6</c:v>
                </c:pt>
                <c:pt idx="2">
                  <c:v>2.6</c:v>
                </c:pt>
                <c:pt idx="3">
                  <c:v>2.6</c:v>
                </c:pt>
                <c:pt idx="4">
                  <c:v>2.6</c:v>
                </c:pt>
                <c:pt idx="5">
                  <c:v>2.6</c:v>
                </c:pt>
                <c:pt idx="6">
                  <c:v>2.6</c:v>
                </c:pt>
                <c:pt idx="7">
                  <c:v>2.6</c:v>
                </c:pt>
                <c:pt idx="8">
                  <c:v>2.6</c:v>
                </c:pt>
                <c:pt idx="9">
                  <c:v>2.6</c:v>
                </c:pt>
                <c:pt idx="10">
                  <c:v>2.62</c:v>
                </c:pt>
                <c:pt idx="11">
                  <c:v>2.64</c:v>
                </c:pt>
                <c:pt idx="12">
                  <c:v>2.68</c:v>
                </c:pt>
                <c:pt idx="13">
                  <c:v>2.74</c:v>
                </c:pt>
                <c:pt idx="14">
                  <c:v>2.8200000000000003</c:v>
                </c:pt>
                <c:pt idx="15">
                  <c:v>2.94</c:v>
                </c:pt>
                <c:pt idx="16">
                  <c:v>3.11</c:v>
                </c:pt>
                <c:pt idx="17">
                  <c:v>3.3099999999999987</c:v>
                </c:pt>
                <c:pt idx="18">
                  <c:v>3.53</c:v>
                </c:pt>
                <c:pt idx="19">
                  <c:v>3.8000000000000003</c:v>
                </c:pt>
                <c:pt idx="20">
                  <c:v>4.1399999999999997</c:v>
                </c:pt>
                <c:pt idx="21">
                  <c:v>4.4499999999999993</c:v>
                </c:pt>
                <c:pt idx="22">
                  <c:v>4.67</c:v>
                </c:pt>
                <c:pt idx="23">
                  <c:v>4.8599999999999985</c:v>
                </c:pt>
                <c:pt idx="24">
                  <c:v>5.1199999999999966</c:v>
                </c:pt>
                <c:pt idx="25">
                  <c:v>5.4499999999999993</c:v>
                </c:pt>
                <c:pt idx="26">
                  <c:v>5.83</c:v>
                </c:pt>
                <c:pt idx="27">
                  <c:v>6.1899999999999995</c:v>
                </c:pt>
                <c:pt idx="28">
                  <c:v>6.4700000000000024</c:v>
                </c:pt>
                <c:pt idx="29">
                  <c:v>6.52</c:v>
                </c:pt>
                <c:pt idx="30">
                  <c:v>6.3999999999999995</c:v>
                </c:pt>
                <c:pt idx="31">
                  <c:v>6.22</c:v>
                </c:pt>
                <c:pt idx="32">
                  <c:v>6.1199999999999966</c:v>
                </c:pt>
                <c:pt idx="33">
                  <c:v>6.0699999999999985</c:v>
                </c:pt>
                <c:pt idx="34">
                  <c:v>6</c:v>
                </c:pt>
                <c:pt idx="35">
                  <c:v>5.88</c:v>
                </c:pt>
                <c:pt idx="36">
                  <c:v>5.72</c:v>
                </c:pt>
                <c:pt idx="37">
                  <c:v>5.5699999999999985</c:v>
                </c:pt>
                <c:pt idx="38">
                  <c:v>5.4099999999999993</c:v>
                </c:pt>
                <c:pt idx="39">
                  <c:v>5.2399999999999993</c:v>
                </c:pt>
                <c:pt idx="40">
                  <c:v>5.0299999999999985</c:v>
                </c:pt>
                <c:pt idx="41">
                  <c:v>4.79</c:v>
                </c:pt>
                <c:pt idx="42">
                  <c:v>4.54</c:v>
                </c:pt>
                <c:pt idx="43">
                  <c:v>4.3</c:v>
                </c:pt>
                <c:pt idx="44">
                  <c:v>4.08</c:v>
                </c:pt>
                <c:pt idx="45">
                  <c:v>3.86</c:v>
                </c:pt>
                <c:pt idx="46">
                  <c:v>3.64</c:v>
                </c:pt>
                <c:pt idx="47">
                  <c:v>3.44</c:v>
                </c:pt>
                <c:pt idx="48">
                  <c:v>3.25</c:v>
                </c:pt>
              </c:numCache>
            </c:numRef>
          </c:val>
        </c:ser>
        <c:ser>
          <c:idx val="1"/>
          <c:order val="1"/>
          <c:tx>
            <c:v>mm52</c:v>
          </c:tx>
          <c:spPr>
            <a:ln w="19050"/>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StageData!$B$4:$AX$4</c:f>
              <c:numCache>
                <c:formatCode>0.00</c:formatCode>
                <c:ptCount val="49"/>
                <c:pt idx="0">
                  <c:v>2.6</c:v>
                </c:pt>
                <c:pt idx="1">
                  <c:v>2.6</c:v>
                </c:pt>
                <c:pt idx="2">
                  <c:v>2.6</c:v>
                </c:pt>
                <c:pt idx="3">
                  <c:v>2.6</c:v>
                </c:pt>
                <c:pt idx="4">
                  <c:v>2.6</c:v>
                </c:pt>
                <c:pt idx="5">
                  <c:v>2.6</c:v>
                </c:pt>
                <c:pt idx="6">
                  <c:v>2.6</c:v>
                </c:pt>
                <c:pt idx="7">
                  <c:v>2.6</c:v>
                </c:pt>
                <c:pt idx="8">
                  <c:v>2.6</c:v>
                </c:pt>
                <c:pt idx="9">
                  <c:v>2.6</c:v>
                </c:pt>
                <c:pt idx="10">
                  <c:v>2.6</c:v>
                </c:pt>
                <c:pt idx="11">
                  <c:v>2.6</c:v>
                </c:pt>
                <c:pt idx="12">
                  <c:v>2.6</c:v>
                </c:pt>
                <c:pt idx="13">
                  <c:v>2.6</c:v>
                </c:pt>
                <c:pt idx="14">
                  <c:v>2.6</c:v>
                </c:pt>
                <c:pt idx="15">
                  <c:v>2.61</c:v>
                </c:pt>
                <c:pt idx="16">
                  <c:v>2.62</c:v>
                </c:pt>
                <c:pt idx="17">
                  <c:v>2.64</c:v>
                </c:pt>
                <c:pt idx="18">
                  <c:v>2.69</c:v>
                </c:pt>
                <c:pt idx="19">
                  <c:v>2.75</c:v>
                </c:pt>
                <c:pt idx="20">
                  <c:v>2.8400000000000003</c:v>
                </c:pt>
                <c:pt idx="21">
                  <c:v>2.94</c:v>
                </c:pt>
                <c:pt idx="22">
                  <c:v>3.0900000000000003</c:v>
                </c:pt>
                <c:pt idx="23">
                  <c:v>3.27</c:v>
                </c:pt>
                <c:pt idx="24">
                  <c:v>3.51</c:v>
                </c:pt>
                <c:pt idx="25">
                  <c:v>3.7800000000000002</c:v>
                </c:pt>
                <c:pt idx="26">
                  <c:v>4.05</c:v>
                </c:pt>
                <c:pt idx="27">
                  <c:v>4.3</c:v>
                </c:pt>
                <c:pt idx="28">
                  <c:v>4.5199999999999996</c:v>
                </c:pt>
                <c:pt idx="29">
                  <c:v>4.75</c:v>
                </c:pt>
                <c:pt idx="30">
                  <c:v>5.01</c:v>
                </c:pt>
                <c:pt idx="31">
                  <c:v>5.3199999999999985</c:v>
                </c:pt>
                <c:pt idx="32">
                  <c:v>5.63</c:v>
                </c:pt>
                <c:pt idx="33">
                  <c:v>5.9099999999999993</c:v>
                </c:pt>
                <c:pt idx="34">
                  <c:v>6.09</c:v>
                </c:pt>
                <c:pt idx="35">
                  <c:v>6.21</c:v>
                </c:pt>
                <c:pt idx="36">
                  <c:v>6.29</c:v>
                </c:pt>
                <c:pt idx="37">
                  <c:v>6.3699999999999966</c:v>
                </c:pt>
                <c:pt idx="38">
                  <c:v>6.4099999999999993</c:v>
                </c:pt>
                <c:pt idx="39">
                  <c:v>6.39</c:v>
                </c:pt>
                <c:pt idx="40">
                  <c:v>6.35</c:v>
                </c:pt>
                <c:pt idx="41">
                  <c:v>6.3</c:v>
                </c:pt>
                <c:pt idx="42">
                  <c:v>6.26</c:v>
                </c:pt>
                <c:pt idx="43">
                  <c:v>6.17</c:v>
                </c:pt>
                <c:pt idx="44">
                  <c:v>6.04</c:v>
                </c:pt>
                <c:pt idx="45">
                  <c:v>5.9300000000000024</c:v>
                </c:pt>
                <c:pt idx="46">
                  <c:v>5.79</c:v>
                </c:pt>
                <c:pt idx="47">
                  <c:v>5.6099999999999985</c:v>
                </c:pt>
                <c:pt idx="48">
                  <c:v>5.4099999999999993</c:v>
                </c:pt>
              </c:numCache>
            </c:numRef>
          </c:val>
        </c:ser>
        <c:ser>
          <c:idx val="2"/>
          <c:order val="2"/>
          <c:tx>
            <c:v>mm53</c:v>
          </c:tx>
          <c:spPr>
            <a:ln w="19050"/>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StageData!$B$5:$AX$5</c:f>
              <c:numCache>
                <c:formatCode>0.00</c:formatCode>
                <c:ptCount val="49"/>
                <c:pt idx="0">
                  <c:v>2.6</c:v>
                </c:pt>
                <c:pt idx="1">
                  <c:v>2.6</c:v>
                </c:pt>
                <c:pt idx="2">
                  <c:v>2.6</c:v>
                </c:pt>
                <c:pt idx="3">
                  <c:v>2.6</c:v>
                </c:pt>
                <c:pt idx="4">
                  <c:v>2.6</c:v>
                </c:pt>
                <c:pt idx="5">
                  <c:v>2.6</c:v>
                </c:pt>
                <c:pt idx="6">
                  <c:v>2.6</c:v>
                </c:pt>
                <c:pt idx="7">
                  <c:v>2.6</c:v>
                </c:pt>
                <c:pt idx="8">
                  <c:v>2.6</c:v>
                </c:pt>
                <c:pt idx="9">
                  <c:v>2.6</c:v>
                </c:pt>
                <c:pt idx="10">
                  <c:v>2.6</c:v>
                </c:pt>
                <c:pt idx="11">
                  <c:v>2.61</c:v>
                </c:pt>
                <c:pt idx="12">
                  <c:v>2.62</c:v>
                </c:pt>
                <c:pt idx="13">
                  <c:v>2.64</c:v>
                </c:pt>
                <c:pt idx="14">
                  <c:v>2.69</c:v>
                </c:pt>
                <c:pt idx="15">
                  <c:v>2.7800000000000002</c:v>
                </c:pt>
                <c:pt idx="16">
                  <c:v>2.96</c:v>
                </c:pt>
                <c:pt idx="17">
                  <c:v>3.21</c:v>
                </c:pt>
                <c:pt idx="18">
                  <c:v>3.52</c:v>
                </c:pt>
                <c:pt idx="19">
                  <c:v>3.77</c:v>
                </c:pt>
                <c:pt idx="20">
                  <c:v>3.9499999999999997</c:v>
                </c:pt>
                <c:pt idx="21">
                  <c:v>4.1399999999999997</c:v>
                </c:pt>
                <c:pt idx="22">
                  <c:v>4.4400000000000004</c:v>
                </c:pt>
                <c:pt idx="23">
                  <c:v>4.83</c:v>
                </c:pt>
                <c:pt idx="24">
                  <c:v>5.25</c:v>
                </c:pt>
                <c:pt idx="25">
                  <c:v>5.6599999999999975</c:v>
                </c:pt>
                <c:pt idx="26">
                  <c:v>6.0299999999999985</c:v>
                </c:pt>
                <c:pt idx="27">
                  <c:v>6.39</c:v>
                </c:pt>
                <c:pt idx="28">
                  <c:v>6.67</c:v>
                </c:pt>
                <c:pt idx="29">
                  <c:v>6.8699999999999966</c:v>
                </c:pt>
                <c:pt idx="30">
                  <c:v>7.01</c:v>
                </c:pt>
                <c:pt idx="31">
                  <c:v>7.13</c:v>
                </c:pt>
                <c:pt idx="32">
                  <c:v>7.29</c:v>
                </c:pt>
                <c:pt idx="33">
                  <c:v>7.51</c:v>
                </c:pt>
                <c:pt idx="34">
                  <c:v>7.68</c:v>
                </c:pt>
                <c:pt idx="35">
                  <c:v>7.76</c:v>
                </c:pt>
                <c:pt idx="36">
                  <c:v>7.7399999999999993</c:v>
                </c:pt>
                <c:pt idx="37">
                  <c:v>7.68</c:v>
                </c:pt>
                <c:pt idx="38">
                  <c:v>7.6</c:v>
                </c:pt>
                <c:pt idx="39">
                  <c:v>7.51</c:v>
                </c:pt>
                <c:pt idx="40">
                  <c:v>7.3999999999999995</c:v>
                </c:pt>
                <c:pt idx="41">
                  <c:v>7.3199999999999985</c:v>
                </c:pt>
                <c:pt idx="42">
                  <c:v>7.21</c:v>
                </c:pt>
                <c:pt idx="43">
                  <c:v>7.06</c:v>
                </c:pt>
                <c:pt idx="44">
                  <c:v>6.84</c:v>
                </c:pt>
                <c:pt idx="45">
                  <c:v>6.6</c:v>
                </c:pt>
                <c:pt idx="46">
                  <c:v>6.3199999999999985</c:v>
                </c:pt>
                <c:pt idx="47">
                  <c:v>6.0699999999999985</c:v>
                </c:pt>
                <c:pt idx="48">
                  <c:v>5.8199999999999985</c:v>
                </c:pt>
              </c:numCache>
            </c:numRef>
          </c:val>
        </c:ser>
        <c:ser>
          <c:idx val="3"/>
          <c:order val="3"/>
          <c:tx>
            <c:v>mm54</c:v>
          </c:tx>
          <c:spPr>
            <a:ln w="19050"/>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StageData!$B$6:$AX$6</c:f>
              <c:numCache>
                <c:formatCode>0.00</c:formatCode>
                <c:ptCount val="49"/>
                <c:pt idx="0">
                  <c:v>2.6</c:v>
                </c:pt>
                <c:pt idx="1">
                  <c:v>2.6</c:v>
                </c:pt>
                <c:pt idx="2">
                  <c:v>2.6</c:v>
                </c:pt>
                <c:pt idx="3">
                  <c:v>2.6</c:v>
                </c:pt>
                <c:pt idx="4">
                  <c:v>2.6</c:v>
                </c:pt>
                <c:pt idx="5">
                  <c:v>2.6</c:v>
                </c:pt>
                <c:pt idx="6">
                  <c:v>2.6</c:v>
                </c:pt>
                <c:pt idx="7">
                  <c:v>2.6</c:v>
                </c:pt>
                <c:pt idx="8">
                  <c:v>2.6</c:v>
                </c:pt>
                <c:pt idx="9">
                  <c:v>2.6</c:v>
                </c:pt>
                <c:pt idx="10">
                  <c:v>2.61</c:v>
                </c:pt>
                <c:pt idx="11">
                  <c:v>2.61</c:v>
                </c:pt>
                <c:pt idx="12">
                  <c:v>2.62</c:v>
                </c:pt>
                <c:pt idx="13">
                  <c:v>2.64</c:v>
                </c:pt>
                <c:pt idx="14">
                  <c:v>2.69</c:v>
                </c:pt>
                <c:pt idx="15">
                  <c:v>2.7800000000000002</c:v>
                </c:pt>
                <c:pt idx="16">
                  <c:v>2.94</c:v>
                </c:pt>
                <c:pt idx="17">
                  <c:v>3.15</c:v>
                </c:pt>
                <c:pt idx="18">
                  <c:v>3.38</c:v>
                </c:pt>
                <c:pt idx="19">
                  <c:v>3.5900000000000003</c:v>
                </c:pt>
                <c:pt idx="20">
                  <c:v>3.77</c:v>
                </c:pt>
                <c:pt idx="21">
                  <c:v>3.9499999999999997</c:v>
                </c:pt>
                <c:pt idx="22">
                  <c:v>4.18</c:v>
                </c:pt>
                <c:pt idx="23">
                  <c:v>4.54</c:v>
                </c:pt>
                <c:pt idx="24">
                  <c:v>5.01</c:v>
                </c:pt>
                <c:pt idx="25">
                  <c:v>5.54</c:v>
                </c:pt>
                <c:pt idx="26">
                  <c:v>6</c:v>
                </c:pt>
                <c:pt idx="27">
                  <c:v>6.4899999999999993</c:v>
                </c:pt>
                <c:pt idx="28">
                  <c:v>6.94</c:v>
                </c:pt>
                <c:pt idx="29">
                  <c:v>7.31</c:v>
                </c:pt>
                <c:pt idx="30">
                  <c:v>7.59</c:v>
                </c:pt>
                <c:pt idx="31">
                  <c:v>7.81</c:v>
                </c:pt>
                <c:pt idx="32">
                  <c:v>8.0500000000000007</c:v>
                </c:pt>
                <c:pt idx="33">
                  <c:v>8.23</c:v>
                </c:pt>
                <c:pt idx="34">
                  <c:v>8.2800000000000011</c:v>
                </c:pt>
                <c:pt idx="35">
                  <c:v>8.2000000000000011</c:v>
                </c:pt>
                <c:pt idx="36">
                  <c:v>8.06</c:v>
                </c:pt>
                <c:pt idx="37">
                  <c:v>7.94</c:v>
                </c:pt>
                <c:pt idx="38">
                  <c:v>7.81</c:v>
                </c:pt>
                <c:pt idx="39">
                  <c:v>7.6499999999999995</c:v>
                </c:pt>
                <c:pt idx="40">
                  <c:v>7.46</c:v>
                </c:pt>
                <c:pt idx="41">
                  <c:v>7.2399999999999993</c:v>
                </c:pt>
                <c:pt idx="42">
                  <c:v>7.02</c:v>
                </c:pt>
                <c:pt idx="43">
                  <c:v>6.7799999999999994</c:v>
                </c:pt>
                <c:pt idx="44">
                  <c:v>6.51</c:v>
                </c:pt>
                <c:pt idx="45">
                  <c:v>6.1899999999999995</c:v>
                </c:pt>
                <c:pt idx="46">
                  <c:v>5.85</c:v>
                </c:pt>
                <c:pt idx="47">
                  <c:v>5.52</c:v>
                </c:pt>
                <c:pt idx="48">
                  <c:v>5.21</c:v>
                </c:pt>
              </c:numCache>
            </c:numRef>
          </c:val>
        </c:ser>
        <c:ser>
          <c:idx val="4"/>
          <c:order val="4"/>
          <c:tx>
            <c:v>mm55</c:v>
          </c:tx>
          <c:spPr>
            <a:ln w="19050"/>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StageData!$B$7:$AX$7</c:f>
              <c:numCache>
                <c:formatCode>0.00</c:formatCode>
                <c:ptCount val="49"/>
                <c:pt idx="0">
                  <c:v>2.6</c:v>
                </c:pt>
                <c:pt idx="1">
                  <c:v>2.6</c:v>
                </c:pt>
                <c:pt idx="2">
                  <c:v>2.6</c:v>
                </c:pt>
                <c:pt idx="3">
                  <c:v>2.6</c:v>
                </c:pt>
                <c:pt idx="4">
                  <c:v>2.6</c:v>
                </c:pt>
                <c:pt idx="5">
                  <c:v>2.6</c:v>
                </c:pt>
                <c:pt idx="6">
                  <c:v>2.6</c:v>
                </c:pt>
                <c:pt idx="7">
                  <c:v>2.6</c:v>
                </c:pt>
                <c:pt idx="8">
                  <c:v>2.6</c:v>
                </c:pt>
                <c:pt idx="9">
                  <c:v>2.6</c:v>
                </c:pt>
                <c:pt idx="10">
                  <c:v>2.61</c:v>
                </c:pt>
                <c:pt idx="11">
                  <c:v>2.62</c:v>
                </c:pt>
                <c:pt idx="12">
                  <c:v>2.64</c:v>
                </c:pt>
                <c:pt idx="13">
                  <c:v>2.68</c:v>
                </c:pt>
                <c:pt idx="14">
                  <c:v>2.73</c:v>
                </c:pt>
                <c:pt idx="15">
                  <c:v>2.7800000000000002</c:v>
                </c:pt>
                <c:pt idx="16">
                  <c:v>2.8400000000000003</c:v>
                </c:pt>
                <c:pt idx="17">
                  <c:v>2.92</c:v>
                </c:pt>
                <c:pt idx="18">
                  <c:v>3</c:v>
                </c:pt>
                <c:pt idx="19">
                  <c:v>3.1</c:v>
                </c:pt>
                <c:pt idx="20">
                  <c:v>3.21</c:v>
                </c:pt>
                <c:pt idx="21">
                  <c:v>3.3699999999999997</c:v>
                </c:pt>
                <c:pt idx="22">
                  <c:v>3.6</c:v>
                </c:pt>
                <c:pt idx="23">
                  <c:v>3.9</c:v>
                </c:pt>
                <c:pt idx="24">
                  <c:v>4.2799999999999994</c:v>
                </c:pt>
                <c:pt idx="25">
                  <c:v>4.6899999999999995</c:v>
                </c:pt>
                <c:pt idx="26">
                  <c:v>5.0599999999999996</c:v>
                </c:pt>
                <c:pt idx="27">
                  <c:v>5.39</c:v>
                </c:pt>
                <c:pt idx="28">
                  <c:v>5.68</c:v>
                </c:pt>
                <c:pt idx="29">
                  <c:v>5.9700000000000024</c:v>
                </c:pt>
                <c:pt idx="30">
                  <c:v>6.29</c:v>
                </c:pt>
                <c:pt idx="31">
                  <c:v>6.63</c:v>
                </c:pt>
                <c:pt idx="32">
                  <c:v>6.96</c:v>
                </c:pt>
                <c:pt idx="33">
                  <c:v>7.2399999999999993</c:v>
                </c:pt>
                <c:pt idx="34">
                  <c:v>7.3999999999999995</c:v>
                </c:pt>
                <c:pt idx="35">
                  <c:v>7.39</c:v>
                </c:pt>
                <c:pt idx="36">
                  <c:v>7.31</c:v>
                </c:pt>
                <c:pt idx="37">
                  <c:v>7.2799999999999994</c:v>
                </c:pt>
                <c:pt idx="38">
                  <c:v>7.35</c:v>
                </c:pt>
                <c:pt idx="39">
                  <c:v>7.42</c:v>
                </c:pt>
                <c:pt idx="40">
                  <c:v>7.39</c:v>
                </c:pt>
                <c:pt idx="41">
                  <c:v>7.25</c:v>
                </c:pt>
                <c:pt idx="42">
                  <c:v>7.0699999999999985</c:v>
                </c:pt>
                <c:pt idx="43">
                  <c:v>6.9099999999999993</c:v>
                </c:pt>
                <c:pt idx="44">
                  <c:v>6.75</c:v>
                </c:pt>
                <c:pt idx="45">
                  <c:v>6.52</c:v>
                </c:pt>
                <c:pt idx="46">
                  <c:v>6.2399999999999993</c:v>
                </c:pt>
                <c:pt idx="47">
                  <c:v>5.96</c:v>
                </c:pt>
                <c:pt idx="48">
                  <c:v>5.71</c:v>
                </c:pt>
              </c:numCache>
            </c:numRef>
          </c:val>
        </c:ser>
        <c:ser>
          <c:idx val="5"/>
          <c:order val="5"/>
          <c:tx>
            <c:v>mm56</c:v>
          </c:tx>
          <c:spPr>
            <a:ln w="19050"/>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StageData!$B$8:$AX$8</c:f>
              <c:numCache>
                <c:formatCode>0.00</c:formatCode>
                <c:ptCount val="49"/>
                <c:pt idx="0">
                  <c:v>2.6</c:v>
                </c:pt>
                <c:pt idx="1">
                  <c:v>2.6</c:v>
                </c:pt>
                <c:pt idx="2">
                  <c:v>2.6</c:v>
                </c:pt>
                <c:pt idx="3">
                  <c:v>2.6</c:v>
                </c:pt>
                <c:pt idx="4">
                  <c:v>2.6</c:v>
                </c:pt>
                <c:pt idx="5">
                  <c:v>2.6</c:v>
                </c:pt>
                <c:pt idx="6">
                  <c:v>2.6</c:v>
                </c:pt>
                <c:pt idx="7">
                  <c:v>2.6</c:v>
                </c:pt>
                <c:pt idx="8">
                  <c:v>2.6</c:v>
                </c:pt>
                <c:pt idx="9">
                  <c:v>2.6</c:v>
                </c:pt>
                <c:pt idx="10">
                  <c:v>2.6</c:v>
                </c:pt>
                <c:pt idx="11">
                  <c:v>2.61</c:v>
                </c:pt>
                <c:pt idx="12">
                  <c:v>2.61</c:v>
                </c:pt>
                <c:pt idx="13">
                  <c:v>2.63</c:v>
                </c:pt>
                <c:pt idx="14">
                  <c:v>2.66</c:v>
                </c:pt>
                <c:pt idx="15">
                  <c:v>2.72</c:v>
                </c:pt>
                <c:pt idx="16">
                  <c:v>2.8000000000000003</c:v>
                </c:pt>
                <c:pt idx="17">
                  <c:v>2.9299999999999997</c:v>
                </c:pt>
                <c:pt idx="18">
                  <c:v>3.0900000000000003</c:v>
                </c:pt>
                <c:pt idx="19">
                  <c:v>3.2800000000000002</c:v>
                </c:pt>
                <c:pt idx="20">
                  <c:v>3.4899999999999998</c:v>
                </c:pt>
                <c:pt idx="21">
                  <c:v>3.72</c:v>
                </c:pt>
                <c:pt idx="22">
                  <c:v>3.98</c:v>
                </c:pt>
                <c:pt idx="23">
                  <c:v>4.26</c:v>
                </c:pt>
                <c:pt idx="24">
                  <c:v>4.59</c:v>
                </c:pt>
                <c:pt idx="25">
                  <c:v>4.8999999999999995</c:v>
                </c:pt>
                <c:pt idx="26">
                  <c:v>5.1099999999999985</c:v>
                </c:pt>
                <c:pt idx="27">
                  <c:v>5.2700000000000014</c:v>
                </c:pt>
                <c:pt idx="28">
                  <c:v>5.52</c:v>
                </c:pt>
                <c:pt idx="29">
                  <c:v>5.7799999999999994</c:v>
                </c:pt>
                <c:pt idx="30">
                  <c:v>5.94</c:v>
                </c:pt>
                <c:pt idx="31">
                  <c:v>6.04</c:v>
                </c:pt>
                <c:pt idx="32">
                  <c:v>6.17</c:v>
                </c:pt>
                <c:pt idx="33">
                  <c:v>6.39</c:v>
                </c:pt>
                <c:pt idx="34">
                  <c:v>6.67</c:v>
                </c:pt>
                <c:pt idx="35">
                  <c:v>6.89</c:v>
                </c:pt>
                <c:pt idx="36">
                  <c:v>6.9300000000000024</c:v>
                </c:pt>
                <c:pt idx="37">
                  <c:v>6.89</c:v>
                </c:pt>
                <c:pt idx="38">
                  <c:v>6.84</c:v>
                </c:pt>
                <c:pt idx="39">
                  <c:v>6.84</c:v>
                </c:pt>
                <c:pt idx="40">
                  <c:v>6.8599999999999985</c:v>
                </c:pt>
                <c:pt idx="41">
                  <c:v>6.8699999999999966</c:v>
                </c:pt>
                <c:pt idx="42">
                  <c:v>6.81</c:v>
                </c:pt>
                <c:pt idx="43">
                  <c:v>6.6999999999999975</c:v>
                </c:pt>
                <c:pt idx="44">
                  <c:v>6.54</c:v>
                </c:pt>
                <c:pt idx="45">
                  <c:v>6.3599999999999985</c:v>
                </c:pt>
                <c:pt idx="46">
                  <c:v>6.18</c:v>
                </c:pt>
                <c:pt idx="47">
                  <c:v>5.9700000000000024</c:v>
                </c:pt>
                <c:pt idx="48">
                  <c:v>5.76</c:v>
                </c:pt>
              </c:numCache>
            </c:numRef>
          </c:val>
        </c:ser>
        <c:ser>
          <c:idx val="6"/>
          <c:order val="6"/>
          <c:tx>
            <c:v>mm57</c:v>
          </c:tx>
          <c:spPr>
            <a:ln w="19050"/>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StageData!$B$9:$AX$9</c:f>
              <c:numCache>
                <c:formatCode>0.00</c:formatCode>
                <c:ptCount val="49"/>
                <c:pt idx="0">
                  <c:v>2.6</c:v>
                </c:pt>
                <c:pt idx="1">
                  <c:v>2.6</c:v>
                </c:pt>
                <c:pt idx="2">
                  <c:v>2.6</c:v>
                </c:pt>
                <c:pt idx="3">
                  <c:v>2.6</c:v>
                </c:pt>
                <c:pt idx="4">
                  <c:v>2.6</c:v>
                </c:pt>
                <c:pt idx="5">
                  <c:v>2.6</c:v>
                </c:pt>
                <c:pt idx="6">
                  <c:v>2.6</c:v>
                </c:pt>
                <c:pt idx="7">
                  <c:v>2.6</c:v>
                </c:pt>
                <c:pt idx="8">
                  <c:v>2.6</c:v>
                </c:pt>
                <c:pt idx="9">
                  <c:v>2.6</c:v>
                </c:pt>
                <c:pt idx="10">
                  <c:v>2.6</c:v>
                </c:pt>
                <c:pt idx="11">
                  <c:v>2.6</c:v>
                </c:pt>
                <c:pt idx="12">
                  <c:v>2.6</c:v>
                </c:pt>
                <c:pt idx="13">
                  <c:v>2.61</c:v>
                </c:pt>
                <c:pt idx="14">
                  <c:v>2.64</c:v>
                </c:pt>
                <c:pt idx="15">
                  <c:v>2.68</c:v>
                </c:pt>
                <c:pt idx="16">
                  <c:v>2.74</c:v>
                </c:pt>
                <c:pt idx="17">
                  <c:v>2.79</c:v>
                </c:pt>
                <c:pt idx="18">
                  <c:v>2.8200000000000003</c:v>
                </c:pt>
                <c:pt idx="19">
                  <c:v>2.8699999999999997</c:v>
                </c:pt>
                <c:pt idx="20">
                  <c:v>2.9499999999999997</c:v>
                </c:pt>
                <c:pt idx="21">
                  <c:v>3.0900000000000003</c:v>
                </c:pt>
                <c:pt idx="22">
                  <c:v>3.27</c:v>
                </c:pt>
                <c:pt idx="23">
                  <c:v>3.44</c:v>
                </c:pt>
                <c:pt idx="24">
                  <c:v>3.58</c:v>
                </c:pt>
                <c:pt idx="25">
                  <c:v>3.68</c:v>
                </c:pt>
                <c:pt idx="26">
                  <c:v>3.79</c:v>
                </c:pt>
                <c:pt idx="27">
                  <c:v>3.98</c:v>
                </c:pt>
                <c:pt idx="28">
                  <c:v>4.2299999999999995</c:v>
                </c:pt>
                <c:pt idx="29">
                  <c:v>4.5</c:v>
                </c:pt>
                <c:pt idx="30">
                  <c:v>4.7399999999999993</c:v>
                </c:pt>
                <c:pt idx="31">
                  <c:v>4.9099999999999993</c:v>
                </c:pt>
                <c:pt idx="32">
                  <c:v>4.9899999999999993</c:v>
                </c:pt>
                <c:pt idx="33">
                  <c:v>5.04</c:v>
                </c:pt>
                <c:pt idx="34">
                  <c:v>5.13</c:v>
                </c:pt>
                <c:pt idx="35">
                  <c:v>5.29</c:v>
                </c:pt>
                <c:pt idx="36">
                  <c:v>5.4300000000000024</c:v>
                </c:pt>
                <c:pt idx="37">
                  <c:v>5.51</c:v>
                </c:pt>
                <c:pt idx="38">
                  <c:v>5.5699999999999985</c:v>
                </c:pt>
                <c:pt idx="39">
                  <c:v>5.6</c:v>
                </c:pt>
                <c:pt idx="40">
                  <c:v>5.56</c:v>
                </c:pt>
                <c:pt idx="41">
                  <c:v>5.4099999999999993</c:v>
                </c:pt>
                <c:pt idx="42">
                  <c:v>5.2399999999999993</c:v>
                </c:pt>
                <c:pt idx="43">
                  <c:v>5.14</c:v>
                </c:pt>
                <c:pt idx="44">
                  <c:v>5.1499999999999995</c:v>
                </c:pt>
                <c:pt idx="45">
                  <c:v>5.0599999999999996</c:v>
                </c:pt>
                <c:pt idx="46">
                  <c:v>4.8899999999999997</c:v>
                </c:pt>
                <c:pt idx="47">
                  <c:v>4.68</c:v>
                </c:pt>
                <c:pt idx="48">
                  <c:v>4.5</c:v>
                </c:pt>
              </c:numCache>
            </c:numRef>
          </c:val>
        </c:ser>
        <c:ser>
          <c:idx val="7"/>
          <c:order val="7"/>
          <c:tx>
            <c:v>wrf1</c:v>
          </c:tx>
          <c:spPr>
            <a:ln w="19050">
              <a:prstDash val="dash"/>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StageData!$B$11:$AX$11</c:f>
              <c:numCache>
                <c:formatCode>0.00</c:formatCode>
                <c:ptCount val="49"/>
                <c:pt idx="0">
                  <c:v>2.6</c:v>
                </c:pt>
                <c:pt idx="1">
                  <c:v>2.6</c:v>
                </c:pt>
                <c:pt idx="2">
                  <c:v>2.6</c:v>
                </c:pt>
                <c:pt idx="3">
                  <c:v>2.6</c:v>
                </c:pt>
                <c:pt idx="4">
                  <c:v>2.6</c:v>
                </c:pt>
                <c:pt idx="5">
                  <c:v>2.6</c:v>
                </c:pt>
                <c:pt idx="6">
                  <c:v>2.6</c:v>
                </c:pt>
                <c:pt idx="7">
                  <c:v>2.6</c:v>
                </c:pt>
                <c:pt idx="8">
                  <c:v>2.6</c:v>
                </c:pt>
                <c:pt idx="9">
                  <c:v>2.61</c:v>
                </c:pt>
                <c:pt idx="10">
                  <c:v>2.61</c:v>
                </c:pt>
                <c:pt idx="11">
                  <c:v>2.63</c:v>
                </c:pt>
                <c:pt idx="12">
                  <c:v>2.65</c:v>
                </c:pt>
                <c:pt idx="13">
                  <c:v>2.7</c:v>
                </c:pt>
                <c:pt idx="14">
                  <c:v>2.77</c:v>
                </c:pt>
                <c:pt idx="15">
                  <c:v>2.8899999999999997</c:v>
                </c:pt>
                <c:pt idx="16">
                  <c:v>3.0700000000000003</c:v>
                </c:pt>
                <c:pt idx="17">
                  <c:v>3.3200000000000003</c:v>
                </c:pt>
                <c:pt idx="18">
                  <c:v>3.5700000000000003</c:v>
                </c:pt>
                <c:pt idx="19">
                  <c:v>3.75</c:v>
                </c:pt>
                <c:pt idx="20">
                  <c:v>3.9099999999999997</c:v>
                </c:pt>
                <c:pt idx="21">
                  <c:v>4.1099999999999985</c:v>
                </c:pt>
                <c:pt idx="22">
                  <c:v>4.3999999999999995</c:v>
                </c:pt>
                <c:pt idx="23">
                  <c:v>4.8199999999999985</c:v>
                </c:pt>
                <c:pt idx="24">
                  <c:v>5.3</c:v>
                </c:pt>
                <c:pt idx="25">
                  <c:v>5.8</c:v>
                </c:pt>
                <c:pt idx="26">
                  <c:v>6.1999999999999975</c:v>
                </c:pt>
                <c:pt idx="27">
                  <c:v>6.56</c:v>
                </c:pt>
                <c:pt idx="28">
                  <c:v>6.83</c:v>
                </c:pt>
                <c:pt idx="29">
                  <c:v>6.9899999999999993</c:v>
                </c:pt>
                <c:pt idx="30">
                  <c:v>7.09</c:v>
                </c:pt>
                <c:pt idx="31">
                  <c:v>7.1999999999999975</c:v>
                </c:pt>
                <c:pt idx="32">
                  <c:v>7.3999999999999995</c:v>
                </c:pt>
                <c:pt idx="33">
                  <c:v>7.6099999999999985</c:v>
                </c:pt>
                <c:pt idx="34">
                  <c:v>7.6999999999999975</c:v>
                </c:pt>
                <c:pt idx="35">
                  <c:v>7.71</c:v>
                </c:pt>
                <c:pt idx="36">
                  <c:v>7.6199999999999966</c:v>
                </c:pt>
                <c:pt idx="37">
                  <c:v>7.48</c:v>
                </c:pt>
                <c:pt idx="38">
                  <c:v>7.29</c:v>
                </c:pt>
                <c:pt idx="39">
                  <c:v>7.09</c:v>
                </c:pt>
                <c:pt idx="40">
                  <c:v>6.9300000000000024</c:v>
                </c:pt>
                <c:pt idx="41">
                  <c:v>6.7700000000000014</c:v>
                </c:pt>
                <c:pt idx="42">
                  <c:v>6.59</c:v>
                </c:pt>
                <c:pt idx="43">
                  <c:v>6.42</c:v>
                </c:pt>
                <c:pt idx="44">
                  <c:v>6.25</c:v>
                </c:pt>
                <c:pt idx="45">
                  <c:v>6.06</c:v>
                </c:pt>
                <c:pt idx="46">
                  <c:v>5.84</c:v>
                </c:pt>
                <c:pt idx="47">
                  <c:v>5.55</c:v>
                </c:pt>
                <c:pt idx="48">
                  <c:v>5.2700000000000014</c:v>
                </c:pt>
              </c:numCache>
            </c:numRef>
          </c:val>
        </c:ser>
        <c:ser>
          <c:idx val="8"/>
          <c:order val="8"/>
          <c:tx>
            <c:v>wrf2</c:v>
          </c:tx>
          <c:spPr>
            <a:ln w="19050">
              <a:prstDash val="dash"/>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StageData!$B$12:$AX$12</c:f>
              <c:numCache>
                <c:formatCode>0.00</c:formatCode>
                <c:ptCount val="49"/>
                <c:pt idx="0">
                  <c:v>2.6</c:v>
                </c:pt>
                <c:pt idx="1">
                  <c:v>2.6</c:v>
                </c:pt>
                <c:pt idx="2">
                  <c:v>2.6</c:v>
                </c:pt>
                <c:pt idx="3">
                  <c:v>2.6</c:v>
                </c:pt>
                <c:pt idx="4">
                  <c:v>2.6</c:v>
                </c:pt>
                <c:pt idx="5">
                  <c:v>2.6</c:v>
                </c:pt>
                <c:pt idx="6">
                  <c:v>2.6</c:v>
                </c:pt>
                <c:pt idx="7">
                  <c:v>2.6</c:v>
                </c:pt>
                <c:pt idx="8">
                  <c:v>2.6</c:v>
                </c:pt>
                <c:pt idx="9">
                  <c:v>2.61</c:v>
                </c:pt>
                <c:pt idx="10">
                  <c:v>2.61</c:v>
                </c:pt>
                <c:pt idx="11">
                  <c:v>2.62</c:v>
                </c:pt>
                <c:pt idx="12">
                  <c:v>2.63</c:v>
                </c:pt>
                <c:pt idx="13">
                  <c:v>2.65</c:v>
                </c:pt>
                <c:pt idx="14">
                  <c:v>2.7</c:v>
                </c:pt>
                <c:pt idx="15">
                  <c:v>2.7800000000000002</c:v>
                </c:pt>
                <c:pt idx="16">
                  <c:v>2.9099999999999997</c:v>
                </c:pt>
                <c:pt idx="17">
                  <c:v>3.1</c:v>
                </c:pt>
                <c:pt idx="18">
                  <c:v>3.2600000000000002</c:v>
                </c:pt>
                <c:pt idx="19">
                  <c:v>3.3299999999999987</c:v>
                </c:pt>
                <c:pt idx="20">
                  <c:v>3.36</c:v>
                </c:pt>
                <c:pt idx="21">
                  <c:v>3.42</c:v>
                </c:pt>
                <c:pt idx="22">
                  <c:v>3.6</c:v>
                </c:pt>
                <c:pt idx="23">
                  <c:v>3.86</c:v>
                </c:pt>
                <c:pt idx="24">
                  <c:v>4.25</c:v>
                </c:pt>
                <c:pt idx="25">
                  <c:v>4.6399999999999997</c:v>
                </c:pt>
                <c:pt idx="26">
                  <c:v>5.0199999999999996</c:v>
                </c:pt>
                <c:pt idx="27">
                  <c:v>5.25</c:v>
                </c:pt>
                <c:pt idx="28">
                  <c:v>5.3699999999999966</c:v>
                </c:pt>
                <c:pt idx="29">
                  <c:v>5.3999999999999995</c:v>
                </c:pt>
                <c:pt idx="30">
                  <c:v>5.4300000000000024</c:v>
                </c:pt>
                <c:pt idx="31">
                  <c:v>5.52</c:v>
                </c:pt>
                <c:pt idx="32">
                  <c:v>5.6</c:v>
                </c:pt>
                <c:pt idx="33">
                  <c:v>5.6899999999999995</c:v>
                </c:pt>
                <c:pt idx="34">
                  <c:v>5.85</c:v>
                </c:pt>
                <c:pt idx="35">
                  <c:v>6.04</c:v>
                </c:pt>
                <c:pt idx="36">
                  <c:v>6.18</c:v>
                </c:pt>
                <c:pt idx="37">
                  <c:v>6.25</c:v>
                </c:pt>
                <c:pt idx="38">
                  <c:v>6.2399999999999993</c:v>
                </c:pt>
                <c:pt idx="39">
                  <c:v>6.18</c:v>
                </c:pt>
                <c:pt idx="40">
                  <c:v>6.05</c:v>
                </c:pt>
                <c:pt idx="41">
                  <c:v>5.94</c:v>
                </c:pt>
                <c:pt idx="42">
                  <c:v>5.8599999999999985</c:v>
                </c:pt>
                <c:pt idx="43">
                  <c:v>5.8199999999999985</c:v>
                </c:pt>
                <c:pt idx="44">
                  <c:v>5.6899999999999995</c:v>
                </c:pt>
                <c:pt idx="45">
                  <c:v>5.5</c:v>
                </c:pt>
                <c:pt idx="46">
                  <c:v>5.2700000000000014</c:v>
                </c:pt>
                <c:pt idx="47">
                  <c:v>5.08</c:v>
                </c:pt>
                <c:pt idx="48">
                  <c:v>4.92</c:v>
                </c:pt>
              </c:numCache>
            </c:numRef>
          </c:val>
        </c:ser>
        <c:ser>
          <c:idx val="9"/>
          <c:order val="9"/>
          <c:tx>
            <c:v>wrf3</c:v>
          </c:tx>
          <c:spPr>
            <a:ln w="19050">
              <a:prstDash val="dash"/>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StageData!$B$13:$AX$13</c:f>
              <c:numCache>
                <c:formatCode>0.00</c:formatCode>
                <c:ptCount val="49"/>
                <c:pt idx="0">
                  <c:v>2.6</c:v>
                </c:pt>
                <c:pt idx="1">
                  <c:v>2.6</c:v>
                </c:pt>
                <c:pt idx="2">
                  <c:v>2.6</c:v>
                </c:pt>
                <c:pt idx="3">
                  <c:v>2.6</c:v>
                </c:pt>
                <c:pt idx="4">
                  <c:v>2.6</c:v>
                </c:pt>
                <c:pt idx="5">
                  <c:v>2.6</c:v>
                </c:pt>
                <c:pt idx="6">
                  <c:v>2.6</c:v>
                </c:pt>
                <c:pt idx="7">
                  <c:v>2.6</c:v>
                </c:pt>
                <c:pt idx="8">
                  <c:v>2.6</c:v>
                </c:pt>
                <c:pt idx="9">
                  <c:v>2.6</c:v>
                </c:pt>
                <c:pt idx="10">
                  <c:v>2.6</c:v>
                </c:pt>
                <c:pt idx="11">
                  <c:v>2.61</c:v>
                </c:pt>
                <c:pt idx="12">
                  <c:v>2.61</c:v>
                </c:pt>
                <c:pt idx="13">
                  <c:v>2.63</c:v>
                </c:pt>
                <c:pt idx="14">
                  <c:v>2.68</c:v>
                </c:pt>
                <c:pt idx="15">
                  <c:v>2.75</c:v>
                </c:pt>
                <c:pt idx="16">
                  <c:v>2.8400000000000003</c:v>
                </c:pt>
                <c:pt idx="17">
                  <c:v>2.94</c:v>
                </c:pt>
                <c:pt idx="18">
                  <c:v>3.06</c:v>
                </c:pt>
                <c:pt idx="19">
                  <c:v>3.21</c:v>
                </c:pt>
                <c:pt idx="20">
                  <c:v>3.3699999999999997</c:v>
                </c:pt>
                <c:pt idx="21">
                  <c:v>3.52</c:v>
                </c:pt>
                <c:pt idx="22">
                  <c:v>3.69</c:v>
                </c:pt>
                <c:pt idx="23">
                  <c:v>3.9</c:v>
                </c:pt>
                <c:pt idx="24">
                  <c:v>4.1199999999999966</c:v>
                </c:pt>
                <c:pt idx="25">
                  <c:v>4.29</c:v>
                </c:pt>
                <c:pt idx="26">
                  <c:v>4.5</c:v>
                </c:pt>
                <c:pt idx="27">
                  <c:v>4.8599999999999985</c:v>
                </c:pt>
                <c:pt idx="28">
                  <c:v>5.35</c:v>
                </c:pt>
                <c:pt idx="29">
                  <c:v>5.75</c:v>
                </c:pt>
                <c:pt idx="30">
                  <c:v>5.8699999999999966</c:v>
                </c:pt>
                <c:pt idx="31">
                  <c:v>5.7399999999999993</c:v>
                </c:pt>
                <c:pt idx="32">
                  <c:v>5.5699999999999985</c:v>
                </c:pt>
                <c:pt idx="33">
                  <c:v>5.51</c:v>
                </c:pt>
                <c:pt idx="34">
                  <c:v>5.54</c:v>
                </c:pt>
                <c:pt idx="35">
                  <c:v>5.5299999999999985</c:v>
                </c:pt>
                <c:pt idx="36">
                  <c:v>5.4700000000000024</c:v>
                </c:pt>
                <c:pt idx="37">
                  <c:v>5.38</c:v>
                </c:pt>
                <c:pt idx="38">
                  <c:v>5.26</c:v>
                </c:pt>
                <c:pt idx="39">
                  <c:v>5.13</c:v>
                </c:pt>
                <c:pt idx="40">
                  <c:v>5.01</c:v>
                </c:pt>
                <c:pt idx="41">
                  <c:v>4.9700000000000024</c:v>
                </c:pt>
                <c:pt idx="42">
                  <c:v>4.9099999999999993</c:v>
                </c:pt>
                <c:pt idx="43">
                  <c:v>4.7699999999999996</c:v>
                </c:pt>
                <c:pt idx="44">
                  <c:v>4.5599999999999996</c:v>
                </c:pt>
                <c:pt idx="45">
                  <c:v>4.34</c:v>
                </c:pt>
                <c:pt idx="46">
                  <c:v>4.18</c:v>
                </c:pt>
                <c:pt idx="47">
                  <c:v>4.03</c:v>
                </c:pt>
                <c:pt idx="48">
                  <c:v>3.86</c:v>
                </c:pt>
              </c:numCache>
            </c:numRef>
          </c:val>
        </c:ser>
        <c:ser>
          <c:idx val="10"/>
          <c:order val="10"/>
          <c:tx>
            <c:v>wrf4</c:v>
          </c:tx>
          <c:spPr>
            <a:ln w="19050">
              <a:prstDash val="dash"/>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StageData!$B$14:$AX$14</c:f>
              <c:numCache>
                <c:formatCode>0.00</c:formatCode>
                <c:ptCount val="49"/>
                <c:pt idx="0">
                  <c:v>2.6</c:v>
                </c:pt>
                <c:pt idx="1">
                  <c:v>2.6</c:v>
                </c:pt>
                <c:pt idx="2">
                  <c:v>2.6</c:v>
                </c:pt>
                <c:pt idx="3">
                  <c:v>2.6</c:v>
                </c:pt>
                <c:pt idx="4">
                  <c:v>2.6</c:v>
                </c:pt>
                <c:pt idx="5">
                  <c:v>2.6</c:v>
                </c:pt>
                <c:pt idx="6">
                  <c:v>2.6</c:v>
                </c:pt>
                <c:pt idx="7">
                  <c:v>2.6</c:v>
                </c:pt>
                <c:pt idx="8">
                  <c:v>2.6</c:v>
                </c:pt>
                <c:pt idx="9">
                  <c:v>2.61</c:v>
                </c:pt>
                <c:pt idx="10">
                  <c:v>2.62</c:v>
                </c:pt>
                <c:pt idx="11">
                  <c:v>2.64</c:v>
                </c:pt>
                <c:pt idx="12">
                  <c:v>2.67</c:v>
                </c:pt>
                <c:pt idx="13">
                  <c:v>2.72</c:v>
                </c:pt>
                <c:pt idx="14">
                  <c:v>2.77</c:v>
                </c:pt>
                <c:pt idx="15">
                  <c:v>2.8099999999999987</c:v>
                </c:pt>
                <c:pt idx="16">
                  <c:v>2.8499999999999988</c:v>
                </c:pt>
                <c:pt idx="17">
                  <c:v>2.92</c:v>
                </c:pt>
                <c:pt idx="18">
                  <c:v>3.03</c:v>
                </c:pt>
                <c:pt idx="19">
                  <c:v>3.22</c:v>
                </c:pt>
                <c:pt idx="20">
                  <c:v>3.5</c:v>
                </c:pt>
                <c:pt idx="21">
                  <c:v>3.8299999999999987</c:v>
                </c:pt>
                <c:pt idx="22">
                  <c:v>4.22</c:v>
                </c:pt>
                <c:pt idx="23">
                  <c:v>4.7299999999999995</c:v>
                </c:pt>
                <c:pt idx="24">
                  <c:v>5.31</c:v>
                </c:pt>
                <c:pt idx="25">
                  <c:v>5.9499999999999993</c:v>
                </c:pt>
                <c:pt idx="26">
                  <c:v>6.39</c:v>
                </c:pt>
                <c:pt idx="27">
                  <c:v>6.7399999999999993</c:v>
                </c:pt>
                <c:pt idx="28">
                  <c:v>7.04</c:v>
                </c:pt>
                <c:pt idx="29">
                  <c:v>7.38</c:v>
                </c:pt>
                <c:pt idx="30">
                  <c:v>7.6499999999999995</c:v>
                </c:pt>
                <c:pt idx="31">
                  <c:v>7.7399999999999993</c:v>
                </c:pt>
                <c:pt idx="32">
                  <c:v>7.68</c:v>
                </c:pt>
                <c:pt idx="33">
                  <c:v>7.6099999999999985</c:v>
                </c:pt>
                <c:pt idx="34">
                  <c:v>7.54</c:v>
                </c:pt>
                <c:pt idx="35">
                  <c:v>7.4499999999999993</c:v>
                </c:pt>
                <c:pt idx="36">
                  <c:v>7.31</c:v>
                </c:pt>
                <c:pt idx="37">
                  <c:v>7.1199999999999966</c:v>
                </c:pt>
                <c:pt idx="38">
                  <c:v>6.92</c:v>
                </c:pt>
                <c:pt idx="39">
                  <c:v>6.6999999999999975</c:v>
                </c:pt>
                <c:pt idx="40">
                  <c:v>6.46</c:v>
                </c:pt>
                <c:pt idx="41">
                  <c:v>6.25</c:v>
                </c:pt>
                <c:pt idx="42">
                  <c:v>6</c:v>
                </c:pt>
                <c:pt idx="43">
                  <c:v>5.76</c:v>
                </c:pt>
                <c:pt idx="44">
                  <c:v>5.44</c:v>
                </c:pt>
                <c:pt idx="45">
                  <c:v>5.0999999999999996</c:v>
                </c:pt>
                <c:pt idx="46">
                  <c:v>4.7799999999999994</c:v>
                </c:pt>
                <c:pt idx="47">
                  <c:v>4.4899999999999993</c:v>
                </c:pt>
                <c:pt idx="48">
                  <c:v>4.22</c:v>
                </c:pt>
              </c:numCache>
            </c:numRef>
          </c:val>
        </c:ser>
        <c:ser>
          <c:idx val="11"/>
          <c:order val="11"/>
          <c:tx>
            <c:v>wrf5</c:v>
          </c:tx>
          <c:spPr>
            <a:ln w="19050">
              <a:prstDash val="dash"/>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StageData!$B$15:$AX$15</c:f>
              <c:numCache>
                <c:formatCode>0.00</c:formatCode>
                <c:ptCount val="49"/>
                <c:pt idx="0">
                  <c:v>2.6</c:v>
                </c:pt>
                <c:pt idx="1">
                  <c:v>2.6</c:v>
                </c:pt>
                <c:pt idx="2">
                  <c:v>2.6</c:v>
                </c:pt>
                <c:pt idx="3">
                  <c:v>2.6</c:v>
                </c:pt>
                <c:pt idx="4">
                  <c:v>2.6</c:v>
                </c:pt>
                <c:pt idx="5">
                  <c:v>2.6</c:v>
                </c:pt>
                <c:pt idx="6">
                  <c:v>2.6</c:v>
                </c:pt>
                <c:pt idx="7">
                  <c:v>2.6</c:v>
                </c:pt>
                <c:pt idx="8">
                  <c:v>2.61</c:v>
                </c:pt>
                <c:pt idx="9">
                  <c:v>2.61</c:v>
                </c:pt>
                <c:pt idx="10">
                  <c:v>2.62</c:v>
                </c:pt>
                <c:pt idx="11">
                  <c:v>2.64</c:v>
                </c:pt>
                <c:pt idx="12">
                  <c:v>2.67</c:v>
                </c:pt>
                <c:pt idx="13">
                  <c:v>2.7</c:v>
                </c:pt>
                <c:pt idx="14">
                  <c:v>2.72</c:v>
                </c:pt>
                <c:pt idx="15">
                  <c:v>2.75</c:v>
                </c:pt>
                <c:pt idx="16">
                  <c:v>2.8000000000000003</c:v>
                </c:pt>
                <c:pt idx="17">
                  <c:v>2.8499999999999988</c:v>
                </c:pt>
                <c:pt idx="18">
                  <c:v>2.92</c:v>
                </c:pt>
                <c:pt idx="19">
                  <c:v>2.9899999999999998</c:v>
                </c:pt>
                <c:pt idx="20">
                  <c:v>3.0900000000000003</c:v>
                </c:pt>
                <c:pt idx="21">
                  <c:v>3.21</c:v>
                </c:pt>
                <c:pt idx="22">
                  <c:v>3.3400000000000003</c:v>
                </c:pt>
                <c:pt idx="23">
                  <c:v>3.51</c:v>
                </c:pt>
                <c:pt idx="24">
                  <c:v>3.71</c:v>
                </c:pt>
                <c:pt idx="25">
                  <c:v>3.96</c:v>
                </c:pt>
                <c:pt idx="26">
                  <c:v>4.25</c:v>
                </c:pt>
                <c:pt idx="27">
                  <c:v>4.5999999999999996</c:v>
                </c:pt>
                <c:pt idx="28">
                  <c:v>4.9499999999999993</c:v>
                </c:pt>
                <c:pt idx="29">
                  <c:v>5.2399999999999993</c:v>
                </c:pt>
                <c:pt idx="30">
                  <c:v>5.35</c:v>
                </c:pt>
                <c:pt idx="31">
                  <c:v>5.34</c:v>
                </c:pt>
                <c:pt idx="32">
                  <c:v>5.25</c:v>
                </c:pt>
                <c:pt idx="33">
                  <c:v>5.1899999999999995</c:v>
                </c:pt>
                <c:pt idx="34">
                  <c:v>5.1899999999999995</c:v>
                </c:pt>
                <c:pt idx="35">
                  <c:v>5.1999999999999975</c:v>
                </c:pt>
                <c:pt idx="36">
                  <c:v>5.1999999999999975</c:v>
                </c:pt>
                <c:pt idx="37">
                  <c:v>5.1599999999999975</c:v>
                </c:pt>
                <c:pt idx="38">
                  <c:v>5.09</c:v>
                </c:pt>
                <c:pt idx="39">
                  <c:v>4.9899999999999993</c:v>
                </c:pt>
                <c:pt idx="40">
                  <c:v>4.8599999999999985</c:v>
                </c:pt>
                <c:pt idx="41">
                  <c:v>4.72</c:v>
                </c:pt>
                <c:pt idx="42">
                  <c:v>4.63</c:v>
                </c:pt>
                <c:pt idx="43">
                  <c:v>4.5599999999999996</c:v>
                </c:pt>
                <c:pt idx="44">
                  <c:v>4.46</c:v>
                </c:pt>
                <c:pt idx="45">
                  <c:v>4.33</c:v>
                </c:pt>
                <c:pt idx="46">
                  <c:v>4.17</c:v>
                </c:pt>
                <c:pt idx="47">
                  <c:v>4.0999999999999996</c:v>
                </c:pt>
                <c:pt idx="48">
                  <c:v>4.08</c:v>
                </c:pt>
              </c:numCache>
            </c:numRef>
          </c:val>
        </c:ser>
        <c:ser>
          <c:idx val="12"/>
          <c:order val="12"/>
          <c:tx>
            <c:v>wrf6</c:v>
          </c:tx>
          <c:spPr>
            <a:ln w="19050">
              <a:prstDash val="dash"/>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StageData!$B$16:$AX$16</c:f>
              <c:numCache>
                <c:formatCode>0.00</c:formatCode>
                <c:ptCount val="49"/>
                <c:pt idx="0">
                  <c:v>2.6</c:v>
                </c:pt>
                <c:pt idx="1">
                  <c:v>2.6</c:v>
                </c:pt>
                <c:pt idx="2">
                  <c:v>2.6</c:v>
                </c:pt>
                <c:pt idx="3">
                  <c:v>2.6</c:v>
                </c:pt>
                <c:pt idx="4">
                  <c:v>2.6</c:v>
                </c:pt>
                <c:pt idx="5">
                  <c:v>2.6</c:v>
                </c:pt>
                <c:pt idx="6">
                  <c:v>2.6</c:v>
                </c:pt>
                <c:pt idx="7">
                  <c:v>2.6</c:v>
                </c:pt>
                <c:pt idx="8">
                  <c:v>2.6</c:v>
                </c:pt>
                <c:pt idx="9">
                  <c:v>2.6</c:v>
                </c:pt>
                <c:pt idx="10">
                  <c:v>2.6</c:v>
                </c:pt>
                <c:pt idx="11">
                  <c:v>2.6</c:v>
                </c:pt>
                <c:pt idx="12">
                  <c:v>2.6</c:v>
                </c:pt>
                <c:pt idx="13">
                  <c:v>2.6</c:v>
                </c:pt>
                <c:pt idx="14">
                  <c:v>2.61</c:v>
                </c:pt>
                <c:pt idx="15">
                  <c:v>2.62</c:v>
                </c:pt>
                <c:pt idx="16">
                  <c:v>2.65</c:v>
                </c:pt>
                <c:pt idx="17">
                  <c:v>2.68</c:v>
                </c:pt>
                <c:pt idx="18">
                  <c:v>2.73</c:v>
                </c:pt>
                <c:pt idx="19">
                  <c:v>2.77</c:v>
                </c:pt>
                <c:pt idx="20">
                  <c:v>2.8000000000000003</c:v>
                </c:pt>
                <c:pt idx="21">
                  <c:v>2.8400000000000003</c:v>
                </c:pt>
                <c:pt idx="22">
                  <c:v>2.9299999999999997</c:v>
                </c:pt>
                <c:pt idx="23">
                  <c:v>3.1</c:v>
                </c:pt>
                <c:pt idx="24">
                  <c:v>3.3200000000000003</c:v>
                </c:pt>
                <c:pt idx="25">
                  <c:v>3.5500000000000003</c:v>
                </c:pt>
                <c:pt idx="26">
                  <c:v>3.7800000000000002</c:v>
                </c:pt>
                <c:pt idx="27">
                  <c:v>3.9899999999999998</c:v>
                </c:pt>
                <c:pt idx="28">
                  <c:v>4.17</c:v>
                </c:pt>
                <c:pt idx="29">
                  <c:v>4.29</c:v>
                </c:pt>
                <c:pt idx="30">
                  <c:v>4.3699999999999966</c:v>
                </c:pt>
                <c:pt idx="31">
                  <c:v>4.4400000000000004</c:v>
                </c:pt>
                <c:pt idx="32">
                  <c:v>4.5199999999999996</c:v>
                </c:pt>
                <c:pt idx="33">
                  <c:v>4.5999999999999996</c:v>
                </c:pt>
                <c:pt idx="34">
                  <c:v>4.6599999999999975</c:v>
                </c:pt>
                <c:pt idx="35">
                  <c:v>4.7299999999999995</c:v>
                </c:pt>
                <c:pt idx="36">
                  <c:v>4.84</c:v>
                </c:pt>
                <c:pt idx="37">
                  <c:v>5.0599999999999996</c:v>
                </c:pt>
                <c:pt idx="38">
                  <c:v>5.21</c:v>
                </c:pt>
                <c:pt idx="39">
                  <c:v>5.1999999999999975</c:v>
                </c:pt>
                <c:pt idx="40">
                  <c:v>5.09</c:v>
                </c:pt>
                <c:pt idx="41">
                  <c:v>5.1499999999999995</c:v>
                </c:pt>
                <c:pt idx="42">
                  <c:v>5.3599999999999985</c:v>
                </c:pt>
                <c:pt idx="43">
                  <c:v>5.5299999999999985</c:v>
                </c:pt>
                <c:pt idx="44">
                  <c:v>5.5299999999999985</c:v>
                </c:pt>
                <c:pt idx="45">
                  <c:v>5.3999999999999995</c:v>
                </c:pt>
                <c:pt idx="46">
                  <c:v>5.22</c:v>
                </c:pt>
                <c:pt idx="47">
                  <c:v>5.0699999999999985</c:v>
                </c:pt>
                <c:pt idx="48">
                  <c:v>4.9700000000000024</c:v>
                </c:pt>
              </c:numCache>
            </c:numRef>
          </c:val>
        </c:ser>
        <c:ser>
          <c:idx val="14"/>
          <c:order val="13"/>
          <c:tx>
            <c:v>meanQPF</c:v>
          </c:tx>
          <c:spPr>
            <a:ln w="44450">
              <a:solidFill>
                <a:srgbClr val="00B050"/>
              </a:solidFill>
              <a:prstDash val="solid"/>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StageData!$B$19:$AX$19</c:f>
              <c:numCache>
                <c:formatCode>0.00</c:formatCode>
                <c:ptCount val="49"/>
                <c:pt idx="0">
                  <c:v>2.6</c:v>
                </c:pt>
                <c:pt idx="1">
                  <c:v>2.6</c:v>
                </c:pt>
                <c:pt idx="2">
                  <c:v>2.6</c:v>
                </c:pt>
                <c:pt idx="3">
                  <c:v>2.6</c:v>
                </c:pt>
                <c:pt idx="4">
                  <c:v>2.6</c:v>
                </c:pt>
                <c:pt idx="5">
                  <c:v>2.6</c:v>
                </c:pt>
                <c:pt idx="6">
                  <c:v>2.6</c:v>
                </c:pt>
                <c:pt idx="7">
                  <c:v>2.6</c:v>
                </c:pt>
                <c:pt idx="8">
                  <c:v>2.6</c:v>
                </c:pt>
                <c:pt idx="9">
                  <c:v>2.6</c:v>
                </c:pt>
                <c:pt idx="10">
                  <c:v>2.6</c:v>
                </c:pt>
                <c:pt idx="11">
                  <c:v>2.61</c:v>
                </c:pt>
                <c:pt idx="12">
                  <c:v>2.62</c:v>
                </c:pt>
                <c:pt idx="13">
                  <c:v>2.64</c:v>
                </c:pt>
                <c:pt idx="14">
                  <c:v>2.67</c:v>
                </c:pt>
                <c:pt idx="15">
                  <c:v>2.72</c:v>
                </c:pt>
                <c:pt idx="16">
                  <c:v>2.8099999999999987</c:v>
                </c:pt>
                <c:pt idx="17">
                  <c:v>2.9099999999999997</c:v>
                </c:pt>
                <c:pt idx="18">
                  <c:v>3.04</c:v>
                </c:pt>
                <c:pt idx="19">
                  <c:v>3.16</c:v>
                </c:pt>
                <c:pt idx="20">
                  <c:v>3.3</c:v>
                </c:pt>
                <c:pt idx="21">
                  <c:v>3.4699999999999998</c:v>
                </c:pt>
                <c:pt idx="22">
                  <c:v>3.69</c:v>
                </c:pt>
                <c:pt idx="23">
                  <c:v>3.98</c:v>
                </c:pt>
                <c:pt idx="24">
                  <c:v>4.3099999999999996</c:v>
                </c:pt>
                <c:pt idx="25">
                  <c:v>4.6599999999999975</c:v>
                </c:pt>
                <c:pt idx="26">
                  <c:v>4.9800000000000004</c:v>
                </c:pt>
                <c:pt idx="27">
                  <c:v>5.29</c:v>
                </c:pt>
                <c:pt idx="28">
                  <c:v>5.58</c:v>
                </c:pt>
                <c:pt idx="29">
                  <c:v>5.83</c:v>
                </c:pt>
                <c:pt idx="30">
                  <c:v>5.99</c:v>
                </c:pt>
                <c:pt idx="31">
                  <c:v>6.1099999999999985</c:v>
                </c:pt>
                <c:pt idx="32">
                  <c:v>6.2</c:v>
                </c:pt>
                <c:pt idx="33">
                  <c:v>6.31</c:v>
                </c:pt>
                <c:pt idx="34">
                  <c:v>6.4</c:v>
                </c:pt>
                <c:pt idx="35">
                  <c:v>6.46</c:v>
                </c:pt>
                <c:pt idx="36">
                  <c:v>6.45</c:v>
                </c:pt>
                <c:pt idx="37">
                  <c:v>6.42</c:v>
                </c:pt>
                <c:pt idx="38">
                  <c:v>6.37</c:v>
                </c:pt>
                <c:pt idx="39">
                  <c:v>6.29</c:v>
                </c:pt>
                <c:pt idx="40">
                  <c:v>6.18</c:v>
                </c:pt>
                <c:pt idx="41">
                  <c:v>6.08</c:v>
                </c:pt>
                <c:pt idx="42">
                  <c:v>5.9700000000000024</c:v>
                </c:pt>
                <c:pt idx="43">
                  <c:v>5.8599999999999985</c:v>
                </c:pt>
                <c:pt idx="44">
                  <c:v>5.72</c:v>
                </c:pt>
                <c:pt idx="45">
                  <c:v>5.54</c:v>
                </c:pt>
                <c:pt idx="46">
                  <c:v>5.34</c:v>
                </c:pt>
                <c:pt idx="47">
                  <c:v>5.14</c:v>
                </c:pt>
                <c:pt idx="48">
                  <c:v>4.96</c:v>
                </c:pt>
              </c:numCache>
            </c:numRef>
          </c:val>
        </c:ser>
        <c:ser>
          <c:idx val="15"/>
          <c:order val="14"/>
          <c:tx>
            <c:v>Obsvd</c:v>
          </c:tx>
          <c:spPr>
            <a:ln w="44450">
              <a:solidFill>
                <a:srgbClr val="7030A0"/>
              </a:solidFill>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StageData!$B$20:$AX$20</c:f>
              <c:numCache>
                <c:formatCode>General</c:formatCode>
                <c:ptCount val="49"/>
                <c:pt idx="0">
                  <c:v>2.62</c:v>
                </c:pt>
                <c:pt idx="1">
                  <c:v>2.67</c:v>
                </c:pt>
                <c:pt idx="2">
                  <c:v>2.66</c:v>
                </c:pt>
                <c:pt idx="3">
                  <c:v>2.72</c:v>
                </c:pt>
                <c:pt idx="4">
                  <c:v>2.7800000000000002</c:v>
                </c:pt>
                <c:pt idx="5">
                  <c:v>2.84</c:v>
                </c:pt>
                <c:pt idx="6">
                  <c:v>2.8499999999999988</c:v>
                </c:pt>
                <c:pt idx="7">
                  <c:v>2.8699999999999997</c:v>
                </c:pt>
                <c:pt idx="8">
                  <c:v>2.9299999999999997</c:v>
                </c:pt>
                <c:pt idx="9">
                  <c:v>2.9699999999999998</c:v>
                </c:pt>
                <c:pt idx="10">
                  <c:v>3.06</c:v>
                </c:pt>
                <c:pt idx="11">
                  <c:v>3.06</c:v>
                </c:pt>
                <c:pt idx="12">
                  <c:v>3.09</c:v>
                </c:pt>
                <c:pt idx="13">
                  <c:v>3.12</c:v>
                </c:pt>
                <c:pt idx="14">
                  <c:v>3.16</c:v>
                </c:pt>
                <c:pt idx="15">
                  <c:v>3.2</c:v>
                </c:pt>
                <c:pt idx="16">
                  <c:v>3.19</c:v>
                </c:pt>
                <c:pt idx="17">
                  <c:v>3.3099999999999987</c:v>
                </c:pt>
                <c:pt idx="18">
                  <c:v>3.44</c:v>
                </c:pt>
                <c:pt idx="19">
                  <c:v>3.65</c:v>
                </c:pt>
                <c:pt idx="20">
                  <c:v>4.1099999999999985</c:v>
                </c:pt>
                <c:pt idx="21">
                  <c:v>4.22</c:v>
                </c:pt>
                <c:pt idx="22">
                  <c:v>4.49</c:v>
                </c:pt>
                <c:pt idx="23">
                  <c:v>4.79</c:v>
                </c:pt>
                <c:pt idx="24">
                  <c:v>5.3599999999999985</c:v>
                </c:pt>
                <c:pt idx="25">
                  <c:v>5.6099999999999985</c:v>
                </c:pt>
                <c:pt idx="26">
                  <c:v>5.91</c:v>
                </c:pt>
                <c:pt idx="27">
                  <c:v>6.08</c:v>
                </c:pt>
                <c:pt idx="28">
                  <c:v>6.08</c:v>
                </c:pt>
                <c:pt idx="29">
                  <c:v>6.22</c:v>
                </c:pt>
                <c:pt idx="30">
                  <c:v>6.29</c:v>
                </c:pt>
                <c:pt idx="31">
                  <c:v>6.41</c:v>
                </c:pt>
                <c:pt idx="32">
                  <c:v>6.44</c:v>
                </c:pt>
                <c:pt idx="33">
                  <c:v>6.45</c:v>
                </c:pt>
                <c:pt idx="34">
                  <c:v>6.4300000000000024</c:v>
                </c:pt>
                <c:pt idx="35">
                  <c:v>6.39</c:v>
                </c:pt>
                <c:pt idx="36">
                  <c:v>6.33</c:v>
                </c:pt>
                <c:pt idx="37">
                  <c:v>6.25</c:v>
                </c:pt>
                <c:pt idx="38">
                  <c:v>6.1499999999999995</c:v>
                </c:pt>
                <c:pt idx="39">
                  <c:v>6.08</c:v>
                </c:pt>
                <c:pt idx="40">
                  <c:v>5.95</c:v>
                </c:pt>
                <c:pt idx="41">
                  <c:v>5.7700000000000014</c:v>
                </c:pt>
                <c:pt idx="42">
                  <c:v>5.71</c:v>
                </c:pt>
                <c:pt idx="43">
                  <c:v>5.59</c:v>
                </c:pt>
                <c:pt idx="44">
                  <c:v>5.6099999999999985</c:v>
                </c:pt>
                <c:pt idx="45">
                  <c:v>5.34</c:v>
                </c:pt>
                <c:pt idx="46">
                  <c:v>5.21</c:v>
                </c:pt>
                <c:pt idx="47">
                  <c:v>5.08</c:v>
                </c:pt>
                <c:pt idx="48">
                  <c:v>4.9300000000000024</c:v>
                </c:pt>
              </c:numCache>
            </c:numRef>
          </c:val>
        </c:ser>
        <c:ser>
          <c:idx val="13"/>
          <c:order val="15"/>
          <c:tx>
            <c:v>Flood Stg</c:v>
          </c:tx>
          <c:spPr>
            <a:ln>
              <a:solidFill>
                <a:srgbClr val="00B0F0"/>
              </a:solidFill>
              <a:prstDash val="lgDash"/>
            </a:ln>
          </c:spPr>
          <c:marker>
            <c:symbol val="none"/>
          </c:marker>
          <c:cat>
            <c:numRef>
              <c:f>StageData!$B$2:$AX$2</c:f>
              <c:numCache>
                <c:formatCode>0</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0</c:v>
                </c:pt>
              </c:numCache>
            </c:numRef>
          </c:cat>
          <c:val>
            <c:numRef>
              <c:f>StageData!$B$21:$AX$21</c:f>
              <c:numCache>
                <c:formatCode>0.00</c:formatCode>
                <c:ptCount val="49"/>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numCache>
            </c:numRef>
          </c:val>
        </c:ser>
        <c:marker val="1"/>
        <c:axId val="53013504"/>
        <c:axId val="53032064"/>
      </c:lineChart>
      <c:catAx>
        <c:axId val="53013504"/>
        <c:scaling>
          <c:orientation val="minMax"/>
        </c:scaling>
        <c:axPos val="b"/>
        <c:title>
          <c:tx>
            <c:rich>
              <a:bodyPr/>
              <a:lstStyle/>
              <a:p>
                <a:pPr>
                  <a:defRPr sz="1600"/>
                </a:pPr>
                <a:r>
                  <a:rPr lang="en-US" sz="1600"/>
                  <a:t>Time (UTC)</a:t>
                </a:r>
              </a:p>
            </c:rich>
          </c:tx>
          <c:layout/>
        </c:title>
        <c:numFmt formatCode="0" sourceLinked="1"/>
        <c:tickLblPos val="nextTo"/>
        <c:txPr>
          <a:bodyPr/>
          <a:lstStyle/>
          <a:p>
            <a:pPr>
              <a:defRPr sz="1200"/>
            </a:pPr>
            <a:endParaRPr lang="en-US"/>
          </a:p>
        </c:txPr>
        <c:crossAx val="53032064"/>
        <c:crosses val="autoZero"/>
        <c:auto val="1"/>
        <c:lblAlgn val="ctr"/>
        <c:lblOffset val="100"/>
        <c:tickLblSkip val="2"/>
      </c:catAx>
      <c:valAx>
        <c:axId val="53032064"/>
        <c:scaling>
          <c:orientation val="minMax"/>
          <c:min val="2"/>
        </c:scaling>
        <c:axPos val="l"/>
        <c:majorGridlines/>
        <c:title>
          <c:tx>
            <c:rich>
              <a:bodyPr rot="-5400000" vert="horz"/>
              <a:lstStyle/>
              <a:p>
                <a:pPr>
                  <a:defRPr sz="1600"/>
                </a:pPr>
                <a:r>
                  <a:rPr lang="en-US" sz="1600"/>
                  <a:t>River Stage (ft)</a:t>
                </a:r>
              </a:p>
            </c:rich>
          </c:tx>
          <c:layout/>
        </c:title>
        <c:numFmt formatCode="0" sourceLinked="0"/>
        <c:tickLblPos val="nextTo"/>
        <c:txPr>
          <a:bodyPr/>
          <a:lstStyle/>
          <a:p>
            <a:pPr>
              <a:defRPr sz="1200"/>
            </a:pPr>
            <a:endParaRPr lang="en-US"/>
          </a:p>
        </c:txPr>
        <c:crossAx val="53013504"/>
        <c:crosses val="autoZero"/>
        <c:crossBetween val="between"/>
      </c:valAx>
      <c:spPr>
        <a:solidFill>
          <a:schemeClr val="bg1"/>
        </a:solidFill>
      </c:spPr>
    </c:plotArea>
    <c:legend>
      <c:legendPos val="b"/>
      <c:layout>
        <c:manualLayout>
          <c:xMode val="edge"/>
          <c:yMode val="edge"/>
          <c:x val="9.8346929722957763E-2"/>
          <c:y val="0.91375080442381851"/>
          <c:w val="0.84728263234506063"/>
          <c:h val="7.0077153058354491E-2"/>
        </c:manualLayout>
      </c:layout>
    </c:legend>
    <c:plotVisOnly val="1"/>
  </c:chart>
  <c:spPr>
    <a:solidFill>
      <a:schemeClr val="tx2">
        <a:lumMod val="20000"/>
        <a:lumOff val="80000"/>
      </a:schemeClr>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61CEF-28A2-4D36-91E4-011D133EBA8E}" type="datetimeFigureOut">
              <a:rPr lang="en-US" smtClean="0"/>
              <a:pPr/>
              <a:t>6/1/2010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B399E-EF7D-4C0B-A9E4-2A8140F827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MARFC ensemble river forecast system (MMEFS) has already proved useful in operations.</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summarizes the differences</a:t>
            </a:r>
            <a:r>
              <a:rPr lang="en-US" baseline="0" dirty="0" smtClean="0"/>
              <a:t> in the forecast hydrographs based on QPF’s from different ensemble members. In this case, 9 of the 13 hydrographs exceeded flood stage.  Note, the greatest QPF does not necessarily produce the highest crest, nor the smallest QPF the lowest crest. </a:t>
            </a:r>
            <a:r>
              <a:rPr lang="en-US" baseline="0" dirty="0" smtClean="0"/>
              <a:t>However, the greatest QPF did produce </a:t>
            </a:r>
            <a:r>
              <a:rPr lang="en-US" baseline="0" smtClean="0"/>
              <a:t>the most hours of flooding. </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Manually entering the hourly QPF’s from various ensemble members is rather time-consuming.</a:t>
            </a:r>
            <a:r>
              <a:rPr lang="en-US" baseline="0" dirty="0" smtClean="0"/>
              <a:t> It would be desirable to modify SSHP so that it could accept and process multiple QPF’s at once.</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Passaic</a:t>
            </a:r>
            <a:r>
              <a:rPr lang="en-US" baseline="0" dirty="0" smtClean="0"/>
              <a:t> River Basin is located mainly in northern New Jersey. The two headwater points used for this study were the Whippany River at Morristown, NJ (WHIN4), and the Saddle River at Lodi, NJ (LODN4).  WHIN4 was not a regular forecast point and had to be added to SSHP. This required a rating curve (from USGS) and a unit hydrograph (from MARFC).</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forecast hydrographs</a:t>
            </a:r>
            <a:r>
              <a:rPr lang="en-US" baseline="0" dirty="0" smtClean="0"/>
              <a:t> were created in SSHP, but were then displayed and saved using </a:t>
            </a:r>
            <a:r>
              <a:rPr lang="en-US" baseline="0" dirty="0" err="1" smtClean="0"/>
              <a:t>HydroView</a:t>
            </a:r>
            <a:r>
              <a:rPr lang="en-US" baseline="0" dirty="0" smtClean="0"/>
              <a:t>. For WHIN4, we used primarily the SUNY-SB ensemble. Since we were operating in retrospective mode, the operational headwater guidance for the event was not generally known. In some cases (like the one described later in this presentation), we entered the ensemble-mean QPF into SSHP, and then adjusted the FFH to give a forecast crest close to what actually occurred. Obviously, this could not be done in real time, but it still gives a sense of the range of possibilities. </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Hourly QPF is manually entered</a:t>
            </a:r>
            <a:r>
              <a:rPr lang="en-US" baseline="0" dirty="0" smtClean="0"/>
              <a:t> (using the mouse/cursor) in the top part of the window. The resulting forecast hydrograph is in the middle section. Note, flood stage at WHIN4 is 6 feet. The FFH parameter was set to 2.9 to give a forecast crest of around 6.7 feet.</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Nor’Easter</a:t>
            </a:r>
            <a:r>
              <a:rPr lang="en-US" dirty="0" smtClean="0"/>
              <a:t> case with strong</a:t>
            </a:r>
            <a:r>
              <a:rPr lang="en-US" baseline="0" dirty="0" smtClean="0"/>
              <a:t> low-level inflow off the Atlantic Ocean.</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24-hour rainfall total (not storm</a:t>
            </a:r>
            <a:r>
              <a:rPr lang="en-US" baseline="0" dirty="0" smtClean="0"/>
              <a:t> total) includes the bulk of the rain for this event over northern New Jersey. Storm totals were between 4 and 5 inches over two days. Even heavier amount occurred over southern New England.</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SUNY-SB ensemble,</a:t>
            </a:r>
            <a:r>
              <a:rPr lang="en-US" baseline="0" dirty="0" smtClean="0"/>
              <a:t> there are 7 members based on the MM5 model, and 6 based on the WRF.</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total QPF from the various ensemble</a:t>
            </a:r>
            <a:r>
              <a:rPr lang="en-US" baseline="0" dirty="0" smtClean="0"/>
              <a:t> members ranges from about 3.3 inches to around 5.4 inches. </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forecast</a:t>
            </a:r>
            <a:r>
              <a:rPr lang="en-US" baseline="0" dirty="0" smtClean="0"/>
              <a:t> crest from the ensemble mean QPF is close to the observed (by design), but there are still significant differences in the crest height and the timing.</a:t>
            </a:r>
            <a:endParaRPr lang="en-US" dirty="0"/>
          </a:p>
        </p:txBody>
      </p:sp>
      <p:sp>
        <p:nvSpPr>
          <p:cNvPr id="4" name="Slide Number Placeholder 3"/>
          <p:cNvSpPr>
            <a:spLocks noGrp="1"/>
          </p:cNvSpPr>
          <p:nvPr>
            <p:ph type="sldNum" sz="quarter" idx="10"/>
          </p:nvPr>
        </p:nvSpPr>
        <p:spPr/>
        <p:txBody>
          <a:bodyPr/>
          <a:lstStyle/>
          <a:p>
            <a:fld id="{538B399E-EF7D-4C0B-A9E4-2A8140F827C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A00B0-C8D8-49E8-B317-749AEAC2D682}"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00B0-C8D8-49E8-B317-749AEAC2D682}"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00B0-C8D8-49E8-B317-749AEAC2D682}"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00B0-C8D8-49E8-B317-749AEAC2D682}"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A00B0-C8D8-49E8-B317-749AEAC2D682}" type="datetimeFigureOut">
              <a:rPr lang="en-US" smtClean="0"/>
              <a:pPr/>
              <a:t>6/1/2010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A00B0-C8D8-49E8-B317-749AEAC2D682}"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A00B0-C8D8-49E8-B317-749AEAC2D682}" type="datetimeFigureOut">
              <a:rPr lang="en-US" smtClean="0"/>
              <a:pPr/>
              <a:t>6/1/2010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A00B0-C8D8-49E8-B317-749AEAC2D682}" type="datetimeFigureOut">
              <a:rPr lang="en-US" smtClean="0"/>
              <a:pPr/>
              <a:t>6/1/2010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A00B0-C8D8-49E8-B317-749AEAC2D682}" type="datetimeFigureOut">
              <a:rPr lang="en-US" smtClean="0"/>
              <a:pPr/>
              <a:t>6/1/2010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A00B0-C8D8-49E8-B317-749AEAC2D682}"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A00B0-C8D8-49E8-B317-749AEAC2D682}" type="datetimeFigureOut">
              <a:rPr lang="en-US" smtClean="0"/>
              <a:pPr/>
              <a:t>6/1/2010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F1B55-6A43-464B-A2D3-16479013E7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A00B0-C8D8-49E8-B317-749AEAC2D682}" type="datetimeFigureOut">
              <a:rPr lang="en-US" smtClean="0"/>
              <a:pPr/>
              <a:t>6/1/2010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F1B55-6A43-464B-A2D3-16479013E7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2438399"/>
          </a:xfrm>
        </p:spPr>
        <p:txBody>
          <a:bodyPr/>
          <a:lstStyle/>
          <a:p>
            <a:r>
              <a:rPr lang="en-US" dirty="0">
                <a:solidFill>
                  <a:schemeClr val="bg1"/>
                </a:solidFill>
              </a:rPr>
              <a:t>Ensemble River Stage Forecasts </a:t>
            </a:r>
            <a:br>
              <a:rPr lang="en-US" dirty="0">
                <a:solidFill>
                  <a:schemeClr val="bg1"/>
                </a:solidFill>
              </a:rPr>
            </a:br>
            <a:r>
              <a:rPr lang="en-US" dirty="0">
                <a:solidFill>
                  <a:schemeClr val="bg1"/>
                </a:solidFill>
              </a:rPr>
              <a:t>From the </a:t>
            </a:r>
            <a:r>
              <a:rPr lang="en-US" dirty="0" smtClean="0">
                <a:solidFill>
                  <a:schemeClr val="bg1"/>
                </a:solidFill>
              </a:rPr>
              <a:t/>
            </a:r>
            <a:br>
              <a:rPr lang="en-US" dirty="0" smtClean="0">
                <a:solidFill>
                  <a:schemeClr val="bg1"/>
                </a:solidFill>
              </a:rPr>
            </a:br>
            <a:r>
              <a:rPr lang="en-US" dirty="0" smtClean="0">
                <a:solidFill>
                  <a:schemeClr val="bg1"/>
                </a:solidFill>
              </a:rPr>
              <a:t>Site </a:t>
            </a:r>
            <a:r>
              <a:rPr lang="en-US" dirty="0">
                <a:solidFill>
                  <a:schemeClr val="bg1"/>
                </a:solidFill>
              </a:rPr>
              <a:t>Specific Hydrologic </a:t>
            </a:r>
            <a:r>
              <a:rPr lang="en-US" dirty="0" smtClean="0">
                <a:solidFill>
                  <a:schemeClr val="bg1"/>
                </a:solidFill>
              </a:rPr>
              <a:t>Predictor</a:t>
            </a:r>
            <a:endParaRPr lang="en-US" dirty="0">
              <a:solidFill>
                <a:schemeClr val="bg1"/>
              </a:solidFill>
            </a:endParaRPr>
          </a:p>
        </p:txBody>
      </p:sp>
      <p:sp>
        <p:nvSpPr>
          <p:cNvPr id="3" name="Subtitle 2"/>
          <p:cNvSpPr>
            <a:spLocks noGrp="1"/>
          </p:cNvSpPr>
          <p:nvPr>
            <p:ph type="subTitle" idx="1"/>
          </p:nvPr>
        </p:nvSpPr>
        <p:spPr>
          <a:xfrm>
            <a:off x="1295400" y="2819400"/>
            <a:ext cx="6400800" cy="3124200"/>
          </a:xfrm>
        </p:spPr>
        <p:txBody>
          <a:bodyPr>
            <a:noAutofit/>
          </a:bodyPr>
          <a:lstStyle/>
          <a:p>
            <a:r>
              <a:rPr lang="en-US" sz="1800" dirty="0" smtClean="0">
                <a:solidFill>
                  <a:schemeClr val="bg1"/>
                </a:solidFill>
              </a:rPr>
              <a:t>Al </a:t>
            </a:r>
            <a:r>
              <a:rPr lang="en-US" sz="1800" dirty="0">
                <a:solidFill>
                  <a:schemeClr val="bg1"/>
                </a:solidFill>
              </a:rPr>
              <a:t>Cope</a:t>
            </a:r>
          </a:p>
          <a:p>
            <a:r>
              <a:rPr lang="en-US" sz="1800" dirty="0">
                <a:solidFill>
                  <a:schemeClr val="bg1"/>
                </a:solidFill>
              </a:rPr>
              <a:t>National Weather Service Forecast Office</a:t>
            </a:r>
          </a:p>
          <a:p>
            <a:r>
              <a:rPr lang="en-US" sz="1800" dirty="0">
                <a:solidFill>
                  <a:schemeClr val="bg1"/>
                </a:solidFill>
              </a:rPr>
              <a:t>Mount Holly, NJ</a:t>
            </a:r>
          </a:p>
          <a:p>
            <a:r>
              <a:rPr lang="en-US" sz="1800" dirty="0">
                <a:solidFill>
                  <a:schemeClr val="bg1"/>
                </a:solidFill>
              </a:rPr>
              <a:t> </a:t>
            </a:r>
          </a:p>
          <a:p>
            <a:r>
              <a:rPr lang="en-US" sz="1800" dirty="0">
                <a:solidFill>
                  <a:schemeClr val="bg1"/>
                </a:solidFill>
              </a:rPr>
              <a:t>Nancy </a:t>
            </a:r>
            <a:r>
              <a:rPr lang="en-US" sz="1800" dirty="0" err="1">
                <a:solidFill>
                  <a:schemeClr val="bg1"/>
                </a:solidFill>
              </a:rPr>
              <a:t>Furbush</a:t>
            </a:r>
            <a:r>
              <a:rPr lang="en-US" sz="1800" dirty="0">
                <a:solidFill>
                  <a:schemeClr val="bg1"/>
                </a:solidFill>
              </a:rPr>
              <a:t> </a:t>
            </a:r>
            <a:r>
              <a:rPr lang="en-US" sz="1800" dirty="0" smtClean="0">
                <a:solidFill>
                  <a:schemeClr val="bg1"/>
                </a:solidFill>
              </a:rPr>
              <a:t> and Jeffrey </a:t>
            </a:r>
            <a:r>
              <a:rPr lang="en-US" sz="1800" dirty="0">
                <a:solidFill>
                  <a:schemeClr val="bg1"/>
                </a:solidFill>
              </a:rPr>
              <a:t>Tongue</a:t>
            </a:r>
          </a:p>
          <a:p>
            <a:r>
              <a:rPr lang="en-US" sz="1800" dirty="0">
                <a:solidFill>
                  <a:schemeClr val="bg1"/>
                </a:solidFill>
              </a:rPr>
              <a:t>National Weather Service Forecast Office</a:t>
            </a:r>
          </a:p>
          <a:p>
            <a:r>
              <a:rPr lang="en-US" sz="1800" dirty="0">
                <a:solidFill>
                  <a:schemeClr val="bg1"/>
                </a:solidFill>
              </a:rPr>
              <a:t>New York, NY</a:t>
            </a:r>
          </a:p>
          <a:p>
            <a:r>
              <a:rPr lang="en-US" sz="1800" dirty="0">
                <a:solidFill>
                  <a:schemeClr val="bg1"/>
                </a:solidFill>
              </a:rPr>
              <a:t> </a:t>
            </a:r>
          </a:p>
          <a:p>
            <a:r>
              <a:rPr lang="en-US" sz="1800" dirty="0">
                <a:solidFill>
                  <a:schemeClr val="bg1"/>
                </a:solidFill>
              </a:rPr>
              <a:t>Michael Erickson</a:t>
            </a:r>
          </a:p>
          <a:p>
            <a:r>
              <a:rPr lang="en-US" sz="1800" dirty="0">
                <a:solidFill>
                  <a:schemeClr val="bg1"/>
                </a:solidFill>
              </a:rPr>
              <a:t>School of Marine and Atmosphere Sciences</a:t>
            </a:r>
          </a:p>
          <a:p>
            <a:r>
              <a:rPr lang="en-US" sz="1800" dirty="0">
                <a:solidFill>
                  <a:schemeClr val="bg1"/>
                </a:solidFill>
              </a:rPr>
              <a:t>Stony Brook University, Stony Brook, NY</a:t>
            </a:r>
          </a:p>
          <a:p>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41957" y="281370"/>
          <a:ext cx="8660086" cy="62952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151" y="287776"/>
          <a:ext cx="8663697" cy="62824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7693"/>
            <a:ext cx="7696200" cy="6740307"/>
          </a:xfrm>
          <a:prstGeom prst="rect">
            <a:avLst/>
          </a:prstGeom>
          <a:noFill/>
        </p:spPr>
        <p:txBody>
          <a:bodyPr wrap="square" rtlCol="0">
            <a:spAutoFit/>
          </a:bodyPr>
          <a:lstStyle/>
          <a:p>
            <a:r>
              <a:rPr lang="en-US" sz="1600" dirty="0" smtClean="0">
                <a:solidFill>
                  <a:schemeClr val="bg1"/>
                </a:solidFill>
              </a:rPr>
              <a:t> 	           Flood Timing*		Hours	Max	Height	</a:t>
            </a:r>
          </a:p>
          <a:p>
            <a:r>
              <a:rPr lang="en-US" sz="1600" dirty="0" err="1" smtClean="0">
                <a:solidFill>
                  <a:schemeClr val="bg1"/>
                </a:solidFill>
              </a:rPr>
              <a:t>Ensmbl</a:t>
            </a:r>
            <a:r>
              <a:rPr lang="en-US" sz="1600" dirty="0" smtClean="0">
                <a:solidFill>
                  <a:schemeClr val="bg1"/>
                </a:solidFill>
              </a:rPr>
              <a:t>.      Initial	Max	Below	above	stage	Above 	Total</a:t>
            </a:r>
          </a:p>
          <a:p>
            <a:r>
              <a:rPr lang="en-US" sz="1600" dirty="0" smtClean="0">
                <a:solidFill>
                  <a:schemeClr val="bg1"/>
                </a:solidFill>
              </a:rPr>
              <a:t>member	FS	stage	FS	</a:t>
            </a:r>
            <a:r>
              <a:rPr lang="en-US" sz="1600" dirty="0" err="1" smtClean="0">
                <a:solidFill>
                  <a:schemeClr val="bg1"/>
                </a:solidFill>
              </a:rPr>
              <a:t>FS</a:t>
            </a:r>
            <a:r>
              <a:rPr lang="en-US" sz="1600" dirty="0" smtClean="0">
                <a:solidFill>
                  <a:schemeClr val="bg1"/>
                </a:solidFill>
              </a:rPr>
              <a:t>	(ft)	FS	QPF</a:t>
            </a:r>
          </a:p>
          <a:p>
            <a:endParaRPr lang="en-US" sz="1600" dirty="0" smtClean="0">
              <a:solidFill>
                <a:schemeClr val="bg1"/>
              </a:solidFill>
            </a:endParaRPr>
          </a:p>
          <a:p>
            <a:r>
              <a:rPr lang="en-US" sz="1600" dirty="0" smtClean="0">
                <a:solidFill>
                  <a:schemeClr val="bg1"/>
                </a:solidFill>
              </a:rPr>
              <a:t>mm51	3:00	5:00	11:00	  8	6.52	0.52	3.81</a:t>
            </a:r>
          </a:p>
          <a:p>
            <a:r>
              <a:rPr lang="en-US" sz="1600" dirty="0" smtClean="0">
                <a:solidFill>
                  <a:schemeClr val="bg1"/>
                </a:solidFill>
              </a:rPr>
              <a:t>mm52	10:00	14:00	21:00	11	6.41	0.41	4.12</a:t>
            </a:r>
          </a:p>
          <a:p>
            <a:r>
              <a:rPr lang="en-US" sz="1600" dirty="0" smtClean="0">
                <a:solidFill>
                  <a:schemeClr val="bg1"/>
                </a:solidFill>
              </a:rPr>
              <a:t>mm53	2:00	11:00	24:00	22	7.76	1.76	5.41</a:t>
            </a:r>
          </a:p>
          <a:p>
            <a:r>
              <a:rPr lang="en-US" sz="1600" dirty="0" smtClean="0">
                <a:solidFill>
                  <a:schemeClr val="bg1"/>
                </a:solidFill>
              </a:rPr>
              <a:t>mm54	2:00	10:00	22:00	20	8.28	2.28	5.36</a:t>
            </a:r>
          </a:p>
          <a:p>
            <a:r>
              <a:rPr lang="en-US" sz="1600" dirty="0" smtClean="0">
                <a:solidFill>
                  <a:schemeClr val="bg1"/>
                </a:solidFill>
              </a:rPr>
              <a:t>mm55	6:00	10:00	23:00	17	7.40	1.40	4.97</a:t>
            </a:r>
          </a:p>
          <a:p>
            <a:r>
              <a:rPr lang="en-US" sz="1600" dirty="0" smtClean="0">
                <a:solidFill>
                  <a:schemeClr val="bg1"/>
                </a:solidFill>
              </a:rPr>
              <a:t>mm56	7:00	12:00	23:00	16	6.93	0.93	4.77</a:t>
            </a:r>
          </a:p>
          <a:p>
            <a:r>
              <a:rPr lang="en-US" sz="1600" dirty="0" smtClean="0">
                <a:solidFill>
                  <a:schemeClr val="bg1">
                    <a:lumMod val="65000"/>
                  </a:schemeClr>
                </a:solidFill>
              </a:rPr>
              <a:t>mm57	n/a	15:00	n/a	  0	5.60	-0.40	3.42</a:t>
            </a:r>
          </a:p>
          <a:p>
            <a:r>
              <a:rPr lang="en-US" sz="1600" dirty="0" smtClean="0">
                <a:solidFill>
                  <a:schemeClr val="bg1"/>
                </a:solidFill>
              </a:rPr>
              <a:t>							</a:t>
            </a:r>
          </a:p>
          <a:p>
            <a:r>
              <a:rPr lang="en-US" sz="1600" dirty="0" smtClean="0">
                <a:solidFill>
                  <a:schemeClr val="bg1"/>
                </a:solidFill>
              </a:rPr>
              <a:t>wrf1	2:00	11:00	22:00	20	7.71	1.71	5.19</a:t>
            </a:r>
          </a:p>
          <a:p>
            <a:r>
              <a:rPr lang="en-US" sz="1600" dirty="0" smtClean="0">
                <a:solidFill>
                  <a:schemeClr val="bg1"/>
                </a:solidFill>
              </a:rPr>
              <a:t>wrf2	11:00	13:00	17:00	  6	6.25	0.25	4.06</a:t>
            </a:r>
          </a:p>
          <a:p>
            <a:r>
              <a:rPr lang="en-US" sz="1600" dirty="0" smtClean="0">
                <a:solidFill>
                  <a:schemeClr val="bg1">
                    <a:lumMod val="65000"/>
                  </a:schemeClr>
                </a:solidFill>
              </a:rPr>
              <a:t>wrf3	n/a	6:00	n/a	  0	5.87	-0.13	3.48</a:t>
            </a:r>
          </a:p>
          <a:p>
            <a:r>
              <a:rPr lang="en-US" sz="1600" dirty="0" smtClean="0">
                <a:solidFill>
                  <a:schemeClr val="bg1"/>
                </a:solidFill>
              </a:rPr>
              <a:t>wrf4	2:00	7:00	19:00	17	7.74	1.74	4.76</a:t>
            </a:r>
          </a:p>
          <a:p>
            <a:r>
              <a:rPr lang="en-US" sz="1600" dirty="0" smtClean="0">
                <a:solidFill>
                  <a:schemeClr val="bg1">
                    <a:lumMod val="65000"/>
                  </a:schemeClr>
                </a:solidFill>
              </a:rPr>
              <a:t>wrf5	n/a	6:00	n/a	  0	5.35	-0.65	3.33</a:t>
            </a:r>
          </a:p>
          <a:p>
            <a:r>
              <a:rPr lang="en-US" sz="1600" dirty="0" smtClean="0">
                <a:solidFill>
                  <a:schemeClr val="bg1">
                    <a:lumMod val="65000"/>
                  </a:schemeClr>
                </a:solidFill>
              </a:rPr>
              <a:t>wrf6	n/a	14:00	n/a	  0	5.21	-0.79	3.49</a:t>
            </a:r>
          </a:p>
          <a:p>
            <a:r>
              <a:rPr lang="en-US" sz="1600" dirty="0" smtClean="0">
                <a:solidFill>
                  <a:schemeClr val="bg1"/>
                </a:solidFill>
              </a:rPr>
              <a:t>							</a:t>
            </a:r>
          </a:p>
          <a:p>
            <a:r>
              <a:rPr lang="en-US" sz="1600" dirty="0" smtClean="0">
                <a:solidFill>
                  <a:schemeClr val="bg1"/>
                </a:solidFill>
              </a:rPr>
              <a:t>Min	2:00	5:00	11:00</a:t>
            </a:r>
            <a:r>
              <a:rPr lang="en-US" sz="1600" dirty="0" smtClean="0">
                <a:solidFill>
                  <a:schemeClr val="bg1">
                    <a:lumMod val="65000"/>
                  </a:schemeClr>
                </a:solidFill>
              </a:rPr>
              <a:t>	  0	5.21	-0.79	3.33</a:t>
            </a:r>
          </a:p>
          <a:p>
            <a:r>
              <a:rPr lang="en-US" sz="1600" dirty="0" smtClean="0">
                <a:solidFill>
                  <a:schemeClr val="bg1"/>
                </a:solidFill>
              </a:rPr>
              <a:t>Max	11:00	14:00	24:00	22	8.28	2.28	5.41</a:t>
            </a:r>
          </a:p>
          <a:p>
            <a:r>
              <a:rPr lang="en-US" sz="1600" dirty="0" smtClean="0">
                <a:solidFill>
                  <a:schemeClr val="bg1"/>
                </a:solidFill>
              </a:rPr>
              <a:t>							</a:t>
            </a:r>
          </a:p>
          <a:p>
            <a:r>
              <a:rPr lang="en-US" sz="1600" dirty="0" err="1" smtClean="0">
                <a:solidFill>
                  <a:schemeClr val="bg1"/>
                </a:solidFill>
              </a:rPr>
              <a:t>meanQPF</a:t>
            </a:r>
            <a:r>
              <a:rPr lang="en-US" sz="1600" dirty="0" smtClean="0">
                <a:solidFill>
                  <a:schemeClr val="bg1"/>
                </a:solidFill>
              </a:rPr>
              <a:t>	7:00	11:00	18:00	11	6.46	0.46	4.33</a:t>
            </a:r>
          </a:p>
          <a:p>
            <a:r>
              <a:rPr lang="en-US" sz="1600" dirty="0" err="1" smtClean="0">
                <a:solidFill>
                  <a:schemeClr val="bg1"/>
                </a:solidFill>
              </a:rPr>
              <a:t>Obsvd</a:t>
            </a:r>
            <a:r>
              <a:rPr lang="en-US" sz="1600" dirty="0" smtClean="0">
                <a:solidFill>
                  <a:schemeClr val="bg1"/>
                </a:solidFill>
              </a:rPr>
              <a:t>	3:00	9:00	16:00	13	6.45	0.45	4.30</a:t>
            </a:r>
          </a:p>
          <a:p>
            <a:endParaRPr lang="en-US" sz="1600" dirty="0">
              <a:solidFill>
                <a:schemeClr val="bg1"/>
              </a:solidFill>
            </a:endParaRPr>
          </a:p>
          <a:p>
            <a:r>
              <a:rPr lang="en-US" sz="1600" dirty="0" smtClean="0">
                <a:solidFill>
                  <a:schemeClr val="bg1"/>
                </a:solidFill>
              </a:rPr>
              <a:t>* All times are hours UTC on March 14, 2010</a:t>
            </a:r>
          </a:p>
          <a:p>
            <a:r>
              <a:rPr lang="en-US" sz="1600" dirty="0" smtClean="0">
                <a:solidFill>
                  <a:schemeClr val="bg1"/>
                </a:solidFill>
              </a:rPr>
              <a:t>							</a:t>
            </a:r>
            <a:endParaRPr lang="en-US" sz="1600" dirty="0">
              <a:solidFill>
                <a:schemeClr val="bg1"/>
              </a:solidFill>
            </a:endParaRPr>
          </a:p>
        </p:txBody>
      </p:sp>
      <p:sp>
        <p:nvSpPr>
          <p:cNvPr id="3" name="Oval 2"/>
          <p:cNvSpPr/>
          <p:nvPr/>
        </p:nvSpPr>
        <p:spPr>
          <a:xfrm>
            <a:off x="7162800" y="1524000"/>
            <a:ext cx="533400" cy="350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248400" y="1828800"/>
            <a:ext cx="533400" cy="350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62800" y="4038600"/>
            <a:ext cx="533400" cy="350520"/>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24600" y="4267200"/>
            <a:ext cx="533400" cy="350520"/>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3400" y="1600200"/>
            <a:ext cx="533400" cy="350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62800" y="1066800"/>
            <a:ext cx="533400" cy="35052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3276600"/>
            <a:ext cx="533400" cy="35052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43400" y="3276600"/>
            <a:ext cx="533400" cy="35052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Part 1 Conclusions</a:t>
            </a:r>
            <a:endParaRPr lang="en-US" dirty="0">
              <a:solidFill>
                <a:schemeClr val="bg1"/>
              </a:solidFill>
            </a:endParaRPr>
          </a:p>
        </p:txBody>
      </p:sp>
      <p:sp>
        <p:nvSpPr>
          <p:cNvPr id="5" name="Content Placeholder 4"/>
          <p:cNvSpPr>
            <a:spLocks noGrp="1"/>
          </p:cNvSpPr>
          <p:nvPr>
            <p:ph idx="1"/>
          </p:nvPr>
        </p:nvSpPr>
        <p:spPr/>
        <p:txBody>
          <a:bodyPr>
            <a:normAutofit/>
          </a:bodyPr>
          <a:lstStyle/>
          <a:p>
            <a:r>
              <a:rPr lang="en-US" sz="2400" dirty="0" smtClean="0">
                <a:solidFill>
                  <a:schemeClr val="bg1"/>
                </a:solidFill>
              </a:rPr>
              <a:t>For the March 13, 2010 WHIN4 case, 9 of 13 ensemble QPFs produced flooding (~ 70% probability)</a:t>
            </a:r>
          </a:p>
          <a:p>
            <a:r>
              <a:rPr lang="en-US" sz="2400" dirty="0" smtClean="0">
                <a:solidFill>
                  <a:schemeClr val="bg1"/>
                </a:solidFill>
              </a:rPr>
              <a:t>There was considerable variation among the ensemble forecast hydrographs in regards to timing and magnitude of flooding, even assuming the ensemble mean QPF was roughly correct</a:t>
            </a:r>
          </a:p>
          <a:p>
            <a:r>
              <a:rPr lang="en-US" sz="2400" dirty="0" smtClean="0">
                <a:solidFill>
                  <a:schemeClr val="bg1"/>
                </a:solidFill>
              </a:rPr>
              <a:t>Maximum (minimum) total QPF does not necessarily produce the highest (lowest) crest; QPF timing </a:t>
            </a:r>
            <a:r>
              <a:rPr lang="en-US" sz="2400" smtClean="0">
                <a:solidFill>
                  <a:schemeClr val="bg1"/>
                </a:solidFill>
              </a:rPr>
              <a:t>and rate </a:t>
            </a:r>
            <a:r>
              <a:rPr lang="en-US" sz="2400" dirty="0" smtClean="0">
                <a:solidFill>
                  <a:schemeClr val="bg1"/>
                </a:solidFill>
              </a:rPr>
              <a:t>are also important</a:t>
            </a:r>
          </a:p>
          <a:p>
            <a:r>
              <a:rPr lang="en-US" sz="2400" dirty="0" smtClean="0">
                <a:solidFill>
                  <a:schemeClr val="bg1"/>
                </a:solidFill>
              </a:rPr>
              <a:t>The procedure used in this experiment would be difficult to apply with SSHP in real time.</a:t>
            </a:r>
          </a:p>
          <a:p>
            <a:endParaRPr lang="en-US" sz="2400" dirty="0" smtClean="0">
              <a:solidFill>
                <a:schemeClr val="bg1"/>
              </a:solidFill>
            </a:endParaRP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smtClean="0">
                <a:solidFill>
                  <a:schemeClr val="bg1"/>
                </a:solidFill>
              </a:rPr>
              <a:t>A Case From WFO New York’s Hydrologic Service Area</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Jeffrey Tongue</a:t>
            </a:r>
          </a:p>
          <a:p>
            <a:r>
              <a:rPr lang="en-US" dirty="0" smtClean="0">
                <a:solidFill>
                  <a:schemeClr val="bg1"/>
                </a:solidFill>
              </a:rPr>
              <a:t>Nancy </a:t>
            </a:r>
            <a:r>
              <a:rPr lang="en-US" dirty="0" err="1" smtClean="0">
                <a:solidFill>
                  <a:schemeClr val="bg1"/>
                </a:solidFill>
              </a:rPr>
              <a:t>Furbush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chemeClr val="bg1"/>
                </a:solidFill>
              </a:rPr>
              <a:t>Surface Analyses at 1200 UTC, November 8 &amp; 9</a:t>
            </a:r>
            <a:r>
              <a:rPr lang="en-US" b="1" dirty="0">
                <a:solidFill>
                  <a:schemeClr val="bg1"/>
                </a:solidFill>
              </a:rPr>
              <a:t>, 2006</a:t>
            </a:r>
            <a:endParaRPr lang="en-US" dirty="0">
              <a:solidFill>
                <a:schemeClr val="bg1"/>
              </a:solidFill>
            </a:endParaRPr>
          </a:p>
        </p:txBody>
      </p:sp>
      <p:pic>
        <p:nvPicPr>
          <p:cNvPr id="4" name="Picture 3" descr="Daily 7:00 AM E.S.T. Surface Map and Station Weather"/>
          <p:cNvPicPr/>
          <p:nvPr/>
        </p:nvPicPr>
        <p:blipFill>
          <a:blip r:embed="rId2" cstate="print"/>
          <a:srcRect l="58333" t="14699" b="18040"/>
          <a:stretch>
            <a:fillRect/>
          </a:stretch>
        </p:blipFill>
        <p:spPr bwMode="auto">
          <a:xfrm>
            <a:off x="304800" y="1600200"/>
            <a:ext cx="42672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descr="Daily 7:00 AM E.S.T. Surface Map and Station Weather"/>
          <p:cNvPicPr>
            <a:picLocks noGrp="1"/>
          </p:cNvPicPr>
          <p:nvPr>
            <p:ph idx="1"/>
          </p:nvPr>
        </p:nvPicPr>
        <p:blipFill>
          <a:blip r:embed="rId3" cstate="print"/>
          <a:srcRect l="57372" t="14254" b="17595"/>
          <a:stretch>
            <a:fillRect/>
          </a:stretch>
        </p:blipFill>
        <p:spPr bwMode="auto">
          <a:xfrm>
            <a:off x="4648200" y="1600200"/>
            <a:ext cx="4162296"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Saddle River at Lodi New Jersey</a:t>
            </a:r>
            <a:endParaRPr lang="en-US" dirty="0">
              <a:solidFill>
                <a:schemeClr val="bg1"/>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600200"/>
            <a:ext cx="3333750" cy="39052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86200" y="1828800"/>
            <a:ext cx="5105400" cy="3483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Synoptically </a:t>
            </a:r>
            <a:r>
              <a:rPr lang="en-US" dirty="0" err="1">
                <a:solidFill>
                  <a:schemeClr val="bg1"/>
                </a:solidFill>
              </a:rPr>
              <a:t>stratiform</a:t>
            </a:r>
            <a:r>
              <a:rPr lang="en-US" dirty="0">
                <a:solidFill>
                  <a:schemeClr val="bg1"/>
                </a:solidFill>
              </a:rPr>
              <a:t> in nature, </a:t>
            </a:r>
            <a:r>
              <a:rPr lang="en-US" dirty="0" smtClean="0">
                <a:solidFill>
                  <a:schemeClr val="bg1"/>
                </a:solidFill>
              </a:rPr>
              <a:t>but with embedded </a:t>
            </a:r>
            <a:r>
              <a:rPr lang="en-US" dirty="0" err="1">
                <a:solidFill>
                  <a:schemeClr val="bg1"/>
                </a:solidFill>
              </a:rPr>
              <a:t>mesoscale</a:t>
            </a:r>
            <a:r>
              <a:rPr lang="en-US" dirty="0">
                <a:solidFill>
                  <a:schemeClr val="bg1"/>
                </a:solidFill>
              </a:rPr>
              <a:t> </a:t>
            </a:r>
            <a:r>
              <a:rPr lang="en-US" dirty="0" smtClean="0">
                <a:solidFill>
                  <a:schemeClr val="bg1"/>
                </a:solidFill>
              </a:rPr>
              <a:t>features </a:t>
            </a:r>
            <a:endParaRPr lang="en-US" dirty="0">
              <a:solidFill>
                <a:schemeClr val="bg1"/>
              </a:solidFill>
            </a:endParaRPr>
          </a:p>
        </p:txBody>
      </p:sp>
      <p:pic>
        <p:nvPicPr>
          <p:cNvPr id="4" name="Content Placeholder 3" descr="1459Z.jpg"/>
          <p:cNvPicPr>
            <a:picLocks noGrp="1"/>
          </p:cNvPicPr>
          <p:nvPr>
            <p:ph idx="1"/>
          </p:nvPr>
        </p:nvPicPr>
        <p:blipFill>
          <a:blip r:embed="rId2" cstate="print"/>
          <a:stretch>
            <a:fillRect/>
          </a:stretch>
        </p:blipFill>
        <p:spPr>
          <a:xfrm>
            <a:off x="533400" y="1600200"/>
            <a:ext cx="8077200" cy="5105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P.jpg"/>
          <p:cNvPicPr>
            <a:picLocks noGrp="1"/>
          </p:cNvPicPr>
          <p:nvPr>
            <p:ph idx="1"/>
          </p:nvPr>
        </p:nvPicPr>
        <p:blipFill>
          <a:blip r:embed="rId2" cstate="print"/>
          <a:stretch>
            <a:fillRect/>
          </a:stretch>
        </p:blipFill>
        <p:spPr>
          <a:xfrm>
            <a:off x="804881" y="1600200"/>
            <a:ext cx="7534238" cy="4525963"/>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306995" y="990600"/>
            <a:ext cx="8532205" cy="5638800"/>
          </a:xfrm>
          <a:prstGeom prst="rect">
            <a:avLst/>
          </a:prstGeom>
          <a:noFill/>
          <a:ln w="9525">
            <a:noFill/>
            <a:miter lim="800000"/>
            <a:headEnd/>
            <a:tailEnd/>
          </a:ln>
        </p:spPr>
      </p:pic>
      <p:sp>
        <p:nvSpPr>
          <p:cNvPr id="2" name="Title 1"/>
          <p:cNvSpPr>
            <a:spLocks noGrp="1"/>
          </p:cNvSpPr>
          <p:nvPr>
            <p:ph type="title"/>
          </p:nvPr>
        </p:nvSpPr>
        <p:spPr>
          <a:xfrm>
            <a:off x="457200" y="0"/>
            <a:ext cx="8229600" cy="914400"/>
          </a:xfrm>
        </p:spPr>
        <p:txBody>
          <a:bodyPr>
            <a:normAutofit/>
          </a:bodyPr>
          <a:lstStyle/>
          <a:p>
            <a:r>
              <a:rPr lang="en-US" dirty="0" smtClean="0">
                <a:solidFill>
                  <a:schemeClr val="bg1"/>
                </a:solidFill>
              </a:rPr>
              <a:t>Radar Storm Total Under Estimated</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solidFill>
                  <a:schemeClr val="bg1"/>
                </a:solidFill>
              </a:rPr>
              <a:t>Stony Brook EFS </a:t>
            </a:r>
            <a:r>
              <a:rPr lang="en-US" dirty="0" err="1" smtClean="0">
                <a:solidFill>
                  <a:schemeClr val="bg1"/>
                </a:solidFill>
              </a:rPr>
              <a:t>Precip</a:t>
            </a:r>
            <a:r>
              <a:rPr lang="en-US" dirty="0" smtClean="0">
                <a:solidFill>
                  <a:schemeClr val="bg1"/>
                </a:solidFill>
              </a:rPr>
              <a:t>   (MEAN = 2.3”)</a:t>
            </a:r>
            <a:endParaRPr lang="en-US" dirty="0">
              <a:solidFill>
                <a:schemeClr val="bg1"/>
              </a:solidFill>
            </a:endParaRPr>
          </a:p>
        </p:txBody>
      </p:sp>
      <p:pic>
        <p:nvPicPr>
          <p:cNvPr id="4" name="Content Placeholder 3"/>
          <p:cNvPicPr>
            <a:picLocks noGrp="1"/>
          </p:cNvPicPr>
          <p:nvPr>
            <p:ph idx="1"/>
          </p:nvPr>
        </p:nvPicPr>
        <p:blipFill>
          <a:blip r:embed="rId2" cstate="print"/>
          <a:srcRect/>
          <a:stretch>
            <a:fillRect/>
          </a:stretch>
        </p:blipFill>
        <p:spPr bwMode="auto">
          <a:xfrm>
            <a:off x="533400" y="1143000"/>
            <a:ext cx="8153400" cy="5486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dirty="0" smtClean="0">
                <a:solidFill>
                  <a:schemeClr val="bg1"/>
                </a:solidFill>
              </a:rPr>
              <a:t>Introduction</a:t>
            </a:r>
            <a:endParaRPr lang="en-US" dirty="0">
              <a:solidFill>
                <a:schemeClr val="bg1"/>
              </a:solidFill>
            </a:endParaRPr>
          </a:p>
        </p:txBody>
      </p:sp>
      <p:sp>
        <p:nvSpPr>
          <p:cNvPr id="7" name="Content Placeholder 6"/>
          <p:cNvSpPr>
            <a:spLocks noGrp="1"/>
          </p:cNvSpPr>
          <p:nvPr>
            <p:ph idx="1"/>
          </p:nvPr>
        </p:nvSpPr>
        <p:spPr/>
        <p:txBody>
          <a:bodyPr>
            <a:normAutofit fontScale="70000" lnSpcReduction="20000"/>
          </a:bodyPr>
          <a:lstStyle/>
          <a:p>
            <a:r>
              <a:rPr lang="en-US" sz="3600" dirty="0" smtClean="0">
                <a:solidFill>
                  <a:schemeClr val="bg1"/>
                </a:solidFill>
              </a:rPr>
              <a:t>Part of COMET Collaborative Project with SUNY-SB, MARFC, WFO OKX, WFO PHI (2007-2009)</a:t>
            </a:r>
          </a:p>
          <a:p>
            <a:r>
              <a:rPr lang="en-US" sz="3600" dirty="0" smtClean="0">
                <a:solidFill>
                  <a:schemeClr val="bg1"/>
                </a:solidFill>
              </a:rPr>
              <a:t>Overall goal was to improve NWS short-term hydrologic forecasts and warnings, specifically using ensemble QPF as input to hydrologic models</a:t>
            </a:r>
          </a:p>
          <a:p>
            <a:r>
              <a:rPr lang="en-US" sz="3600" dirty="0" smtClean="0">
                <a:solidFill>
                  <a:schemeClr val="bg1"/>
                </a:solidFill>
              </a:rPr>
              <a:t>SUNY-SB provided QPF’s from mesoscale ensemble forecast systems</a:t>
            </a:r>
          </a:p>
          <a:p>
            <a:r>
              <a:rPr lang="en-US" sz="3600" dirty="0" smtClean="0">
                <a:solidFill>
                  <a:schemeClr val="bg1"/>
                </a:solidFill>
              </a:rPr>
              <a:t>MARFC implemented an ensemble river forecast system (MMEFS)</a:t>
            </a:r>
          </a:p>
          <a:p>
            <a:r>
              <a:rPr lang="en-US" sz="3600" dirty="0" smtClean="0">
                <a:solidFill>
                  <a:schemeClr val="bg1"/>
                </a:solidFill>
              </a:rPr>
              <a:t>Initially WFO’s planned to develop an automatic procedure to use ensemble  QPF with SSHP for small basins in real time, but eventually settled on retrospective  case study approach</a:t>
            </a:r>
          </a:p>
          <a:p>
            <a:pPr>
              <a:buNone/>
            </a:pPr>
            <a:endParaRPr lang="en-US" sz="2800" dirty="0" smtClean="0">
              <a:solidFill>
                <a:schemeClr val="bg1"/>
              </a:solidFill>
            </a:endParaRPr>
          </a:p>
          <a:p>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dirty="0" smtClean="0">
                <a:solidFill>
                  <a:schemeClr val="bg1"/>
                </a:solidFill>
              </a:rPr>
              <a:t>SREF </a:t>
            </a:r>
            <a:r>
              <a:rPr lang="en-US" dirty="0" err="1" smtClean="0">
                <a:solidFill>
                  <a:schemeClr val="bg1"/>
                </a:solidFill>
              </a:rPr>
              <a:t>Precip</a:t>
            </a:r>
            <a:r>
              <a:rPr lang="en-US" dirty="0" smtClean="0">
                <a:solidFill>
                  <a:schemeClr val="bg1"/>
                </a:solidFill>
              </a:rPr>
              <a:t>.   (Mean = 2.2”)</a:t>
            </a:r>
            <a:endParaRPr lang="en-US" dirty="0">
              <a:solidFill>
                <a:schemeClr val="bg1"/>
              </a:solidFill>
            </a:endParaRPr>
          </a:p>
        </p:txBody>
      </p:sp>
      <p:pic>
        <p:nvPicPr>
          <p:cNvPr id="4" name="Content Placeholder 3"/>
          <p:cNvPicPr>
            <a:picLocks noGrp="1"/>
          </p:cNvPicPr>
          <p:nvPr>
            <p:ph idx="1"/>
          </p:nvPr>
        </p:nvPicPr>
        <p:blipFill>
          <a:blip r:embed="rId2" cstate="print"/>
          <a:srcRect/>
          <a:stretch>
            <a:fillRect/>
          </a:stretch>
        </p:blipFill>
        <p:spPr bwMode="auto">
          <a:xfrm>
            <a:off x="457200" y="1219200"/>
            <a:ext cx="8229600" cy="5334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rPr>
              <a:t>Site Specific with SBU EFS</a:t>
            </a:r>
            <a:br>
              <a:rPr lang="en-US" dirty="0" smtClean="0">
                <a:solidFill>
                  <a:schemeClr val="bg1"/>
                </a:solidFill>
              </a:rPr>
            </a:br>
            <a:r>
              <a:rPr lang="en-US" dirty="0" smtClean="0">
                <a:solidFill>
                  <a:schemeClr val="bg1"/>
                </a:solidFill>
              </a:rPr>
              <a:t>Mean 4’   Observed 7.8’</a:t>
            </a:r>
            <a:endParaRPr lang="en-US" dirty="0">
              <a:solidFill>
                <a:schemeClr val="bg1"/>
              </a:solidFill>
            </a:endParaRPr>
          </a:p>
        </p:txBody>
      </p:sp>
      <p:pic>
        <p:nvPicPr>
          <p:cNvPr id="4" name="Content Placeholder 3"/>
          <p:cNvPicPr>
            <a:picLocks noGrp="1"/>
          </p:cNvPicPr>
          <p:nvPr>
            <p:ph idx="1"/>
          </p:nvPr>
        </p:nvPicPr>
        <p:blipFill>
          <a:blip r:embed="rId2" cstate="print"/>
          <a:srcRect/>
          <a:stretch>
            <a:fillRect/>
          </a:stretch>
        </p:blipFill>
        <p:spPr bwMode="auto">
          <a:xfrm>
            <a:off x="228600" y="1371600"/>
            <a:ext cx="8696793" cy="4800600"/>
          </a:xfrm>
          <a:prstGeom prst="rect">
            <a:avLst/>
          </a:prstGeom>
          <a:noFill/>
        </p:spPr>
      </p:pic>
      <p:sp>
        <p:nvSpPr>
          <p:cNvPr id="5" name="TextBox 4"/>
          <p:cNvSpPr txBox="1"/>
          <p:nvPr/>
        </p:nvSpPr>
        <p:spPr>
          <a:xfrm>
            <a:off x="2590800" y="6248400"/>
            <a:ext cx="4277902" cy="369332"/>
          </a:xfrm>
          <a:prstGeom prst="rect">
            <a:avLst/>
          </a:prstGeom>
          <a:noFill/>
        </p:spPr>
        <p:txBody>
          <a:bodyPr wrap="none" rtlCol="0">
            <a:spAutoFit/>
          </a:bodyPr>
          <a:lstStyle/>
          <a:p>
            <a:r>
              <a:rPr lang="en-US" dirty="0" smtClean="0">
                <a:solidFill>
                  <a:schemeClr val="bg1"/>
                </a:solidFill>
              </a:rPr>
              <a:t>ONLY ONE (1) Member Touches Flood Stage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rPr>
              <a:t>Site Specific with SREF</a:t>
            </a:r>
            <a:br>
              <a:rPr lang="en-US" dirty="0" smtClean="0">
                <a:solidFill>
                  <a:schemeClr val="bg1"/>
                </a:solidFill>
              </a:rPr>
            </a:br>
            <a:r>
              <a:rPr lang="en-US" dirty="0" smtClean="0">
                <a:solidFill>
                  <a:schemeClr val="bg1"/>
                </a:solidFill>
              </a:rPr>
              <a:t>Mean 5.2’   Observed 7.8’</a:t>
            </a:r>
            <a:endParaRPr lang="en-US" dirty="0">
              <a:solidFill>
                <a:schemeClr val="bg1"/>
              </a:solidFill>
            </a:endParaRPr>
          </a:p>
        </p:txBody>
      </p:sp>
      <p:pic>
        <p:nvPicPr>
          <p:cNvPr id="4" name="Content Placeholder 3"/>
          <p:cNvPicPr>
            <a:picLocks noGrp="1"/>
          </p:cNvPicPr>
          <p:nvPr>
            <p:ph idx="1"/>
          </p:nvPr>
        </p:nvPicPr>
        <p:blipFill>
          <a:blip r:embed="rId2" cstate="print"/>
          <a:srcRect/>
          <a:stretch>
            <a:fillRect/>
          </a:stretch>
        </p:blipFill>
        <p:spPr bwMode="auto">
          <a:xfrm>
            <a:off x="457200" y="1371600"/>
            <a:ext cx="8229600" cy="4800600"/>
          </a:xfrm>
          <a:prstGeom prst="rect">
            <a:avLst/>
          </a:prstGeom>
          <a:noFill/>
        </p:spPr>
      </p:pic>
      <p:sp>
        <p:nvSpPr>
          <p:cNvPr id="5" name="Rectangle 4"/>
          <p:cNvSpPr/>
          <p:nvPr/>
        </p:nvSpPr>
        <p:spPr>
          <a:xfrm>
            <a:off x="2438400" y="6324600"/>
            <a:ext cx="4338047" cy="369332"/>
          </a:xfrm>
          <a:prstGeom prst="rect">
            <a:avLst/>
          </a:prstGeom>
        </p:spPr>
        <p:txBody>
          <a:bodyPr wrap="none">
            <a:spAutoFit/>
          </a:bodyPr>
          <a:lstStyle/>
          <a:p>
            <a:r>
              <a:rPr lang="en-US" dirty="0" smtClean="0">
                <a:solidFill>
                  <a:schemeClr val="bg1"/>
                </a:solidFill>
              </a:rPr>
              <a:t>ONLY FOUR (4) Members Reach Flood Stage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Conclusions</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Site Specific Hydrologic Predictor </a:t>
            </a:r>
            <a:endParaRPr lang="en-US" dirty="0" smtClean="0">
              <a:solidFill>
                <a:schemeClr val="bg1"/>
              </a:solidFill>
            </a:endParaRPr>
          </a:p>
          <a:p>
            <a:pPr lvl="1"/>
            <a:r>
              <a:rPr lang="en-US" dirty="0" smtClean="0">
                <a:solidFill>
                  <a:schemeClr val="bg1"/>
                </a:solidFill>
              </a:rPr>
              <a:t>Excellent with the Magnitude</a:t>
            </a:r>
          </a:p>
          <a:p>
            <a:pPr lvl="1"/>
            <a:r>
              <a:rPr lang="en-US" dirty="0" smtClean="0">
                <a:solidFill>
                  <a:schemeClr val="bg1"/>
                </a:solidFill>
              </a:rPr>
              <a:t>Good Temporally</a:t>
            </a:r>
          </a:p>
          <a:p>
            <a:pPr lvl="2"/>
            <a:r>
              <a:rPr lang="en-US" dirty="0" smtClean="0">
                <a:solidFill>
                  <a:schemeClr val="bg1"/>
                </a:solidFill>
              </a:rPr>
              <a:t>Flood Stage within an hour</a:t>
            </a:r>
          </a:p>
          <a:p>
            <a:pPr lvl="2"/>
            <a:r>
              <a:rPr lang="en-US" dirty="0" smtClean="0">
                <a:solidFill>
                  <a:schemeClr val="bg1"/>
                </a:solidFill>
              </a:rPr>
              <a:t>Crest Too early (6 hours) </a:t>
            </a:r>
          </a:p>
          <a:p>
            <a:r>
              <a:rPr lang="en-US" dirty="0" smtClean="0">
                <a:solidFill>
                  <a:schemeClr val="bg1"/>
                </a:solidFill>
              </a:rPr>
              <a:t>5 out of 28 members reach flood stage! (18%)</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Project Results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Use of Site </a:t>
            </a:r>
            <a:r>
              <a:rPr lang="en-US" dirty="0">
                <a:solidFill>
                  <a:schemeClr val="bg1"/>
                </a:solidFill>
              </a:rPr>
              <a:t>Specific Hydrologic </a:t>
            </a:r>
            <a:r>
              <a:rPr lang="en-US" dirty="0" smtClean="0">
                <a:solidFill>
                  <a:schemeClr val="bg1"/>
                </a:solidFill>
              </a:rPr>
              <a:t>Predictor</a:t>
            </a:r>
          </a:p>
          <a:p>
            <a:r>
              <a:rPr lang="en-US" dirty="0" smtClean="0">
                <a:solidFill>
                  <a:schemeClr val="bg1"/>
                </a:solidFill>
              </a:rPr>
              <a:t>Use of Ensemble Forecast Systems in Operations building a new stochastic culture in Operational Hydro-Meteorology </a:t>
            </a:r>
          </a:p>
          <a:p>
            <a:r>
              <a:rPr lang="en-US" dirty="0" smtClean="0">
                <a:solidFill>
                  <a:schemeClr val="bg1"/>
                </a:solidFill>
              </a:rPr>
              <a:t>New Understanding of Local Hydrology at the WFO</a:t>
            </a:r>
          </a:p>
          <a:p>
            <a:r>
              <a:rPr lang="en-US" dirty="0" smtClean="0">
                <a:solidFill>
                  <a:schemeClr val="bg1"/>
                </a:solidFill>
              </a:rPr>
              <a:t>Need for EFS integration into the </a:t>
            </a:r>
            <a:r>
              <a:rPr lang="en-US" dirty="0">
                <a:solidFill>
                  <a:schemeClr val="bg1"/>
                </a:solidFill>
              </a:rPr>
              <a:t>Site Specific Hydrologic </a:t>
            </a:r>
            <a:r>
              <a:rPr lang="en-US" dirty="0" smtClean="0">
                <a:solidFill>
                  <a:schemeClr val="bg1"/>
                </a:solidFill>
              </a:rPr>
              <a:t>Predictor.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6000" dirty="0" smtClean="0">
                <a:solidFill>
                  <a:schemeClr val="bg1"/>
                </a:solidFill>
              </a:rPr>
              <a:t>THE END</a:t>
            </a:r>
            <a:endParaRPr lang="en-US" sz="6000" dirty="0">
              <a:solidFill>
                <a:schemeClr val="bg1"/>
              </a:solidFill>
            </a:endParaRPr>
          </a:p>
        </p:txBody>
      </p:sp>
      <p:sp>
        <p:nvSpPr>
          <p:cNvPr id="3" name="Subtitle 2"/>
          <p:cNvSpPr>
            <a:spLocks noGrp="1"/>
          </p:cNvSpPr>
          <p:nvPr>
            <p:ph type="subTitle" idx="1"/>
          </p:nvPr>
        </p:nvSpPr>
        <p:spPr>
          <a:xfrm>
            <a:off x="1295400" y="3505200"/>
            <a:ext cx="6400800" cy="1752600"/>
          </a:xfrm>
        </p:spPr>
        <p:txBody>
          <a:bodyPr/>
          <a:lstStyle/>
          <a:p>
            <a:r>
              <a:rPr lang="en-US" dirty="0" smtClean="0">
                <a:solidFill>
                  <a:schemeClr val="bg1"/>
                </a:solidFill>
              </a:rPr>
              <a:t>Thank you for your attention!</a:t>
            </a:r>
          </a:p>
          <a:p>
            <a:endParaRPr lang="en-US" dirty="0" smtClean="0">
              <a:solidFill>
                <a:schemeClr val="bg1"/>
              </a:solidFill>
            </a:endParaRPr>
          </a:p>
          <a:p>
            <a:r>
              <a:rPr lang="en-US" dirty="0" smtClean="0">
                <a:solidFill>
                  <a:schemeClr val="bg1"/>
                </a:solidFill>
              </a:rPr>
              <a:t>Questions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mp"/>
          <p:cNvPicPr>
            <a:picLocks noChangeAspect="1" noChangeArrowheads="1"/>
          </p:cNvPicPr>
          <p:nvPr/>
        </p:nvPicPr>
        <p:blipFill>
          <a:blip r:embed="rId3" cstate="print"/>
          <a:srcRect/>
          <a:stretch>
            <a:fillRect/>
          </a:stretch>
        </p:blipFill>
        <p:spPr bwMode="auto">
          <a:xfrm>
            <a:off x="1295400" y="762000"/>
            <a:ext cx="6383110" cy="5875959"/>
          </a:xfrm>
          <a:prstGeom prst="rect">
            <a:avLst/>
          </a:prstGeom>
          <a:noFill/>
          <a:ln w="9525">
            <a:noFill/>
            <a:miter lim="800000"/>
            <a:headEnd/>
            <a:tailEnd/>
          </a:ln>
        </p:spPr>
      </p:pic>
      <p:sp>
        <p:nvSpPr>
          <p:cNvPr id="3" name="TextBox 2"/>
          <p:cNvSpPr txBox="1"/>
          <p:nvPr/>
        </p:nvSpPr>
        <p:spPr>
          <a:xfrm>
            <a:off x="381000" y="1"/>
            <a:ext cx="8305800" cy="830997"/>
          </a:xfrm>
          <a:prstGeom prst="rect">
            <a:avLst/>
          </a:prstGeom>
          <a:noFill/>
        </p:spPr>
        <p:txBody>
          <a:bodyPr wrap="square" rtlCol="0">
            <a:spAutoFit/>
          </a:bodyPr>
          <a:lstStyle/>
          <a:p>
            <a:pPr algn="ctr"/>
            <a:r>
              <a:rPr lang="en-US" sz="4800" dirty="0" smtClean="0">
                <a:solidFill>
                  <a:schemeClr val="bg1"/>
                </a:solidFill>
              </a:rPr>
              <a:t>Passaic River Basin Study Area</a:t>
            </a:r>
            <a:endParaRPr lang="en-US" sz="4800" dirty="0">
              <a:solidFill>
                <a:schemeClr val="bg1"/>
              </a:solidFill>
            </a:endParaRPr>
          </a:p>
        </p:txBody>
      </p:sp>
      <p:sp>
        <p:nvSpPr>
          <p:cNvPr id="4" name="TextBox 3"/>
          <p:cNvSpPr txBox="1"/>
          <p:nvPr/>
        </p:nvSpPr>
        <p:spPr>
          <a:xfrm>
            <a:off x="0" y="4419600"/>
            <a:ext cx="1295400" cy="1477328"/>
          </a:xfrm>
          <a:prstGeom prst="rect">
            <a:avLst/>
          </a:prstGeom>
          <a:noFill/>
        </p:spPr>
        <p:txBody>
          <a:bodyPr wrap="square" rtlCol="0">
            <a:spAutoFit/>
          </a:bodyPr>
          <a:lstStyle/>
          <a:p>
            <a:r>
              <a:rPr lang="en-US" dirty="0" smtClean="0">
                <a:solidFill>
                  <a:srgbClr val="FFFF00"/>
                </a:solidFill>
              </a:rPr>
              <a:t>Whippany River at Morristown(drains 29.4 sq. miles)</a:t>
            </a:r>
            <a:endParaRPr lang="en-US" dirty="0">
              <a:solidFill>
                <a:srgbClr val="FFFF00"/>
              </a:solidFill>
            </a:endParaRPr>
          </a:p>
        </p:txBody>
      </p:sp>
      <p:cxnSp>
        <p:nvCxnSpPr>
          <p:cNvPr id="6" name="Straight Arrow Connector 5"/>
          <p:cNvCxnSpPr/>
          <p:nvPr/>
        </p:nvCxnSpPr>
        <p:spPr>
          <a:xfrm flipV="1">
            <a:off x="1143000" y="5105400"/>
            <a:ext cx="2286000" cy="609600"/>
          </a:xfrm>
          <a:prstGeom prst="straightConnector1">
            <a:avLst/>
          </a:prstGeom>
          <a:ln w="31750">
            <a:solidFill>
              <a:srgbClr val="FFFF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72400" y="2895600"/>
            <a:ext cx="1371600" cy="1200329"/>
          </a:xfrm>
          <a:prstGeom prst="rect">
            <a:avLst/>
          </a:prstGeom>
          <a:noFill/>
        </p:spPr>
        <p:txBody>
          <a:bodyPr wrap="square" rtlCol="0">
            <a:spAutoFit/>
          </a:bodyPr>
          <a:lstStyle/>
          <a:p>
            <a:r>
              <a:rPr lang="en-US" dirty="0" smtClean="0">
                <a:solidFill>
                  <a:srgbClr val="FFFF00"/>
                </a:solidFill>
              </a:rPr>
              <a:t>Saddle River at Lodi (drains  54.6 sq. miles)</a:t>
            </a:r>
            <a:endParaRPr lang="en-US" dirty="0">
              <a:solidFill>
                <a:srgbClr val="FFFF00"/>
              </a:solidFill>
            </a:endParaRPr>
          </a:p>
        </p:txBody>
      </p:sp>
      <p:cxnSp>
        <p:nvCxnSpPr>
          <p:cNvPr id="11" name="Straight Arrow Connector 10"/>
          <p:cNvCxnSpPr/>
          <p:nvPr/>
        </p:nvCxnSpPr>
        <p:spPr>
          <a:xfrm rot="10800000">
            <a:off x="6781800" y="4343400"/>
            <a:ext cx="1676400" cy="152400"/>
          </a:xfrm>
          <a:prstGeom prst="straightConnector1">
            <a:avLst/>
          </a:prstGeom>
          <a:ln w="31750">
            <a:solidFill>
              <a:srgbClr val="FFFF00"/>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Data and Methods</a:t>
            </a:r>
            <a:endParaRPr lang="en-US" dirty="0">
              <a:solidFill>
                <a:schemeClr val="bg1"/>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n-US" sz="2800" dirty="0" smtClean="0">
                <a:solidFill>
                  <a:schemeClr val="bg1"/>
                </a:solidFill>
              </a:rPr>
              <a:t>Basin-averaged hourly QPF from past events were obtained from 13-member SUNY-SB  ensemble (12-km) and 21-member NCEP SREF (32-45km)</a:t>
            </a:r>
          </a:p>
          <a:p>
            <a:r>
              <a:rPr lang="en-US" sz="2800" dirty="0" smtClean="0">
                <a:solidFill>
                  <a:schemeClr val="bg1"/>
                </a:solidFill>
              </a:rPr>
              <a:t>QPF from each ensemble member were entered manually into SSHP to create forecast hydrograph</a:t>
            </a:r>
          </a:p>
          <a:p>
            <a:pPr lvl="1"/>
            <a:r>
              <a:rPr lang="en-US" sz="2400" dirty="0" smtClean="0">
                <a:solidFill>
                  <a:schemeClr val="bg1"/>
                </a:solidFill>
              </a:rPr>
              <a:t>In some cases, the FFH parameter was adjusted to give “reasonable” results</a:t>
            </a:r>
            <a:endParaRPr lang="en-US" sz="2800" dirty="0" smtClean="0">
              <a:solidFill>
                <a:schemeClr val="bg1"/>
              </a:solidFill>
            </a:endParaRPr>
          </a:p>
          <a:p>
            <a:r>
              <a:rPr lang="en-US" sz="2800" dirty="0" smtClean="0">
                <a:solidFill>
                  <a:schemeClr val="bg1"/>
                </a:solidFill>
              </a:rPr>
              <a:t>Forecast hourly stages saved off and imported into spreadsheet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HP_Analysis_meanQPF_2007Apr15.PNG"/>
          <p:cNvPicPr>
            <a:picLocks noChangeAspect="1"/>
          </p:cNvPicPr>
          <p:nvPr/>
        </p:nvPicPr>
        <p:blipFill>
          <a:blip r:embed="rId3" cstate="print"/>
          <a:stretch>
            <a:fillRect/>
          </a:stretch>
        </p:blipFill>
        <p:spPr>
          <a:xfrm>
            <a:off x="838200" y="762000"/>
            <a:ext cx="7492678" cy="5919216"/>
          </a:xfrm>
          <a:prstGeom prst="rect">
            <a:avLst/>
          </a:prstGeom>
        </p:spPr>
      </p:pic>
      <p:sp>
        <p:nvSpPr>
          <p:cNvPr id="3" name="TextBox 2"/>
          <p:cNvSpPr txBox="1"/>
          <p:nvPr/>
        </p:nvSpPr>
        <p:spPr>
          <a:xfrm>
            <a:off x="1219200" y="990600"/>
            <a:ext cx="838200" cy="461665"/>
          </a:xfrm>
          <a:prstGeom prst="rect">
            <a:avLst/>
          </a:prstGeom>
          <a:noFill/>
        </p:spPr>
        <p:txBody>
          <a:bodyPr wrap="square" rtlCol="0">
            <a:spAutoFit/>
          </a:bodyPr>
          <a:lstStyle/>
          <a:p>
            <a:r>
              <a:rPr lang="en-US" sz="2400" b="1" dirty="0" smtClean="0">
                <a:solidFill>
                  <a:srgbClr val="FFFF00"/>
                </a:solidFill>
              </a:rPr>
              <a:t>QPF</a:t>
            </a:r>
            <a:endParaRPr lang="en-US" sz="2400" b="1" dirty="0">
              <a:solidFill>
                <a:srgbClr val="FFFF00"/>
              </a:solidFill>
            </a:endParaRPr>
          </a:p>
        </p:txBody>
      </p:sp>
      <p:cxnSp>
        <p:nvCxnSpPr>
          <p:cNvPr id="5" name="Straight Arrow Connector 4"/>
          <p:cNvCxnSpPr/>
          <p:nvPr/>
        </p:nvCxnSpPr>
        <p:spPr>
          <a:xfrm>
            <a:off x="1981200" y="1219200"/>
            <a:ext cx="1447800" cy="228600"/>
          </a:xfrm>
          <a:prstGeom prst="straightConnector1">
            <a:avLst/>
          </a:prstGeom>
          <a:ln w="31750">
            <a:solidFill>
              <a:srgbClr val="FFFF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2362200"/>
            <a:ext cx="2895600" cy="461665"/>
          </a:xfrm>
          <a:prstGeom prst="rect">
            <a:avLst/>
          </a:prstGeom>
          <a:noFill/>
        </p:spPr>
        <p:txBody>
          <a:bodyPr wrap="square" rtlCol="0">
            <a:spAutoFit/>
          </a:bodyPr>
          <a:lstStyle/>
          <a:p>
            <a:r>
              <a:rPr lang="en-US" sz="2400" b="1" dirty="0" smtClean="0">
                <a:solidFill>
                  <a:srgbClr val="FFFF00"/>
                </a:solidFill>
              </a:rPr>
              <a:t>Forecast Hydrograph</a:t>
            </a:r>
            <a:endParaRPr lang="en-US" sz="2400" b="1" dirty="0">
              <a:solidFill>
                <a:srgbClr val="FFFF00"/>
              </a:solidFill>
            </a:endParaRPr>
          </a:p>
        </p:txBody>
      </p:sp>
      <p:cxnSp>
        <p:nvCxnSpPr>
          <p:cNvPr id="11" name="Straight Arrow Connector 10"/>
          <p:cNvCxnSpPr/>
          <p:nvPr/>
        </p:nvCxnSpPr>
        <p:spPr>
          <a:xfrm>
            <a:off x="2819400" y="2971800"/>
            <a:ext cx="1447800" cy="228600"/>
          </a:xfrm>
          <a:prstGeom prst="straightConnector1">
            <a:avLst/>
          </a:prstGeom>
          <a:ln w="31750">
            <a:solidFill>
              <a:srgbClr val="FFFF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324600" y="5943600"/>
            <a:ext cx="457200" cy="304800"/>
          </a:xfrm>
          <a:prstGeom prst="straightConnector1">
            <a:avLst/>
          </a:prstGeom>
          <a:ln w="3175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6248400"/>
            <a:ext cx="1981200" cy="461665"/>
          </a:xfrm>
          <a:prstGeom prst="rect">
            <a:avLst/>
          </a:prstGeom>
          <a:noFill/>
        </p:spPr>
        <p:txBody>
          <a:bodyPr wrap="square" rtlCol="0">
            <a:spAutoFit/>
          </a:bodyPr>
          <a:lstStyle/>
          <a:p>
            <a:r>
              <a:rPr lang="en-US" sz="2400" dirty="0" smtClean="0">
                <a:solidFill>
                  <a:srgbClr val="00B050"/>
                </a:solidFill>
              </a:rPr>
              <a:t>Adjusted FFH</a:t>
            </a:r>
            <a:endParaRPr lang="en-US" sz="2400" dirty="0">
              <a:solidFill>
                <a:srgbClr val="00B050"/>
              </a:solidFill>
            </a:endParaRPr>
          </a:p>
        </p:txBody>
      </p:sp>
      <p:sp>
        <p:nvSpPr>
          <p:cNvPr id="9" name="TextBox 8"/>
          <p:cNvSpPr txBox="1"/>
          <p:nvPr/>
        </p:nvSpPr>
        <p:spPr>
          <a:xfrm>
            <a:off x="914400" y="0"/>
            <a:ext cx="7391400" cy="584775"/>
          </a:xfrm>
          <a:prstGeom prst="rect">
            <a:avLst/>
          </a:prstGeom>
          <a:noFill/>
        </p:spPr>
        <p:txBody>
          <a:bodyPr wrap="square" rtlCol="0">
            <a:spAutoFit/>
          </a:bodyPr>
          <a:lstStyle/>
          <a:p>
            <a:pPr algn="ctr"/>
            <a:r>
              <a:rPr lang="en-US" sz="3200" dirty="0" smtClean="0">
                <a:solidFill>
                  <a:schemeClr val="bg1"/>
                </a:solidFill>
              </a:rPr>
              <a:t>Example of SSHP Analysis Window</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4906962"/>
          </a:xfrm>
        </p:spPr>
        <p:txBody>
          <a:bodyPr>
            <a:normAutofit/>
          </a:bodyPr>
          <a:lstStyle/>
          <a:p>
            <a:r>
              <a:rPr lang="en-US" dirty="0" smtClean="0">
                <a:solidFill>
                  <a:schemeClr val="bg1"/>
                </a:solidFill>
              </a:rPr>
              <a:t>A Case Study Example:</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Whippany River at Morristown (WHIN4)</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March 13-14, 2010</a:t>
            </a:r>
            <a:br>
              <a:rPr lang="en-US"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48105" y="990599"/>
            <a:ext cx="8062495" cy="5744527"/>
          </a:xfrm>
          <a:prstGeom prst="rect">
            <a:avLst/>
          </a:prstGeom>
          <a:noFill/>
          <a:ln w="9525">
            <a:noFill/>
            <a:miter lim="800000"/>
            <a:headEnd/>
            <a:tailEnd/>
          </a:ln>
        </p:spPr>
      </p:pic>
      <p:sp>
        <p:nvSpPr>
          <p:cNvPr id="3" name="TextBox 2"/>
          <p:cNvSpPr txBox="1"/>
          <p:nvPr/>
        </p:nvSpPr>
        <p:spPr>
          <a:xfrm>
            <a:off x="685800" y="304800"/>
            <a:ext cx="7620000" cy="584775"/>
          </a:xfrm>
          <a:prstGeom prst="rect">
            <a:avLst/>
          </a:prstGeom>
          <a:noFill/>
        </p:spPr>
        <p:txBody>
          <a:bodyPr wrap="square" rtlCol="0">
            <a:spAutoFit/>
          </a:bodyPr>
          <a:lstStyle/>
          <a:p>
            <a:pPr algn="ctr"/>
            <a:r>
              <a:rPr lang="en-US" sz="3200" dirty="0" smtClean="0">
                <a:solidFill>
                  <a:schemeClr val="bg1"/>
                </a:solidFill>
              </a:rPr>
              <a:t>Surface Analysis, 1200 UTC, March 13, 2010</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14400" y="1066800"/>
            <a:ext cx="7315200" cy="5619750"/>
          </a:xfrm>
          <a:prstGeom prst="rect">
            <a:avLst/>
          </a:prstGeom>
          <a:noFill/>
          <a:ln w="9525">
            <a:noFill/>
            <a:miter lim="800000"/>
            <a:headEnd/>
            <a:tailEnd/>
          </a:ln>
        </p:spPr>
      </p:pic>
      <p:sp>
        <p:nvSpPr>
          <p:cNvPr id="3" name="TextBox 2"/>
          <p:cNvSpPr txBox="1"/>
          <p:nvPr/>
        </p:nvSpPr>
        <p:spPr>
          <a:xfrm>
            <a:off x="990600" y="0"/>
            <a:ext cx="7239000" cy="954107"/>
          </a:xfrm>
          <a:prstGeom prst="rect">
            <a:avLst/>
          </a:prstGeom>
          <a:noFill/>
        </p:spPr>
        <p:txBody>
          <a:bodyPr wrap="square" rtlCol="0">
            <a:spAutoFit/>
          </a:bodyPr>
          <a:lstStyle/>
          <a:p>
            <a:pPr algn="ctr"/>
            <a:r>
              <a:rPr lang="en-US" sz="3200" dirty="0" smtClean="0">
                <a:solidFill>
                  <a:schemeClr val="bg1"/>
                </a:solidFill>
              </a:rPr>
              <a:t>Estimated 24-hour rainfall, </a:t>
            </a:r>
          </a:p>
          <a:p>
            <a:pPr algn="ctr"/>
            <a:r>
              <a:rPr lang="en-US" sz="2400" dirty="0" smtClean="0">
                <a:solidFill>
                  <a:schemeClr val="bg1"/>
                </a:solidFill>
              </a:rPr>
              <a:t>(period ending 1200 UTC, March 14, 2010)</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41957" y="281370"/>
          <a:ext cx="8660086" cy="62952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1039</Words>
  <Application>Microsoft Office PowerPoint</Application>
  <PresentationFormat>On-screen Show (4:3)</PresentationFormat>
  <Paragraphs>126</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Ensemble River Stage Forecasts  From the  Site Specific Hydrologic Predictor</vt:lpstr>
      <vt:lpstr>Introduction</vt:lpstr>
      <vt:lpstr>Slide 3</vt:lpstr>
      <vt:lpstr>Data and Methods</vt:lpstr>
      <vt:lpstr>Slide 5</vt:lpstr>
      <vt:lpstr>A Case Study Example:  Whippany River at Morristown (WHIN4)  March 13-14, 2010 </vt:lpstr>
      <vt:lpstr>Slide 7</vt:lpstr>
      <vt:lpstr>Slide 8</vt:lpstr>
      <vt:lpstr>Slide 9</vt:lpstr>
      <vt:lpstr>Slide 10</vt:lpstr>
      <vt:lpstr>Slide 11</vt:lpstr>
      <vt:lpstr>Slide 12</vt:lpstr>
      <vt:lpstr>Part 1 Conclusions</vt:lpstr>
      <vt:lpstr>A Case From WFO New York’s Hydrologic Service Area</vt:lpstr>
      <vt:lpstr>Surface Analyses at 1200 UTC, November 8 &amp; 9, 2006</vt:lpstr>
      <vt:lpstr>Saddle River at Lodi New Jersey</vt:lpstr>
      <vt:lpstr>Synoptically stratiform in nature, but with embedded mesoscale features </vt:lpstr>
      <vt:lpstr>Radar Storm Total Under Estimated</vt:lpstr>
      <vt:lpstr>Stony Brook EFS Precip   (MEAN = 2.3”)</vt:lpstr>
      <vt:lpstr>SREF Precip.   (Mean = 2.2”)</vt:lpstr>
      <vt:lpstr>Site Specific with SBU EFS Mean 4’   Observed 7.8’</vt:lpstr>
      <vt:lpstr>Site Specific with SREF Mean 5.2’   Observed 7.8’</vt:lpstr>
      <vt:lpstr>Conclusions</vt:lpstr>
      <vt:lpstr>Project Results</vt:lpstr>
      <vt:lpstr>THE END</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River Stage Forecasts  From the  Site Specific Hydrologic Predictor</dc:title>
  <dc:creator>alan.cope</dc:creator>
  <cp:lastModifiedBy>alan.cope</cp:lastModifiedBy>
  <cp:revision>54</cp:revision>
  <dcterms:created xsi:type="dcterms:W3CDTF">2010-05-24T13:49:32Z</dcterms:created>
  <dcterms:modified xsi:type="dcterms:W3CDTF">2010-06-01T19:43:25Z</dcterms:modified>
</cp:coreProperties>
</file>